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0" r:id="rId5"/>
    <p:sldMasterId id="2147483707" r:id="rId6"/>
  </p:sldMasterIdLst>
  <p:notesMasterIdLst>
    <p:notesMasterId r:id="rId24"/>
  </p:notesMasterIdLst>
  <p:handoutMasterIdLst>
    <p:handoutMasterId r:id="rId25"/>
  </p:handoutMasterIdLst>
  <p:sldIdLst>
    <p:sldId id="256" r:id="rId7"/>
    <p:sldId id="262" r:id="rId8"/>
    <p:sldId id="301" r:id="rId9"/>
    <p:sldId id="302" r:id="rId10"/>
    <p:sldId id="303" r:id="rId11"/>
    <p:sldId id="304" r:id="rId12"/>
    <p:sldId id="305" r:id="rId13"/>
    <p:sldId id="306" r:id="rId14"/>
    <p:sldId id="314" r:id="rId15"/>
    <p:sldId id="308" r:id="rId16"/>
    <p:sldId id="311" r:id="rId17"/>
    <p:sldId id="312" r:id="rId18"/>
    <p:sldId id="313" r:id="rId19"/>
    <p:sldId id="316" r:id="rId20"/>
    <p:sldId id="315" r:id="rId21"/>
    <p:sldId id="317" r:id="rId22"/>
    <p:sldId id="30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FF00"/>
    <a:srgbClr val="929292"/>
    <a:srgbClr val="F1F2F2"/>
    <a:srgbClr val="AAAAAA"/>
    <a:srgbClr val="4B17CA"/>
    <a:srgbClr val="F9F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60" autoAdjust="0"/>
    <p:restoredTop sz="96327"/>
  </p:normalViewPr>
  <p:slideViewPr>
    <p:cSldViewPr snapToGrid="0" snapToObjects="1" showGuides="1">
      <p:cViewPr varScale="1">
        <p:scale>
          <a:sx n="66" d="100"/>
          <a:sy n="66" d="100"/>
        </p:scale>
        <p:origin x="58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bg1"/>
                </a:solidFill>
                <a:latin typeface="Inter" panose="020B0502030000000004" pitchFamily="34" charset="0"/>
                <a:ea typeface="Inter" panose="020B0502030000000004" pitchFamily="34" charset="0"/>
                <a:cs typeface="Inter" panose="020B05020300000000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Inter" panose="020B0502030000000004" pitchFamily="34" charset="0"/>
              <a:ea typeface="Inter" panose="020B0502030000000004" pitchFamily="34" charset="0"/>
              <a:cs typeface="Inter" panose="020B0502030000000004" pitchFamily="34" charset="0"/>
            </a:defRPr>
          </a:pPr>
          <a:endParaRPr lang="lt-LT"/>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91-AE4B-807D-BE6F3C84C5E9}"/>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91-AE4B-807D-BE6F3C84C5E9}"/>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91-AE4B-807D-BE6F3C84C5E9}"/>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crossAx val="571192768"/>
        <c:crosses val="autoZero"/>
        <c:auto val="1"/>
        <c:lblAlgn val="ctr"/>
        <c:lblOffset val="100"/>
        <c:noMultiLvlLbl val="0"/>
      </c:catAx>
      <c:valAx>
        <c:axId val="571192768"/>
        <c:scaling>
          <c:orientation val="minMax"/>
        </c:scaling>
        <c:delete val="0"/>
        <c:axPos val="l"/>
        <c:majorGridlines>
          <c:spPr>
            <a:ln w="12700"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bg1"/>
                </a:solidFill>
                <a:latin typeface="Inter" panose="020B0502030000000004" pitchFamily="34" charset="0"/>
                <a:ea typeface="Inter" panose="020B0502030000000004" pitchFamily="34" charset="0"/>
                <a:cs typeface="Inter" panose="020B05020300000000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lt-LT"/>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69CE-8343-B148-C1B52C7EBAFE}"/>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69CE-8343-B148-C1B52C7EBAFE}"/>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69CE-8343-B148-C1B52C7EBAFE}"/>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69CE-8343-B148-C1B52C7EBAF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69CE-8343-B148-C1B52C7EBAF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lt-LT"/>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24-CD44-BF54-FEE67B74FB73}"/>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24-CD44-BF54-FEE67B74FB73}"/>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24-CD44-BF54-FEE67B74FB73}"/>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crossAx val="571192768"/>
        <c:crosses val="autoZero"/>
        <c:auto val="1"/>
        <c:lblAlgn val="ctr"/>
        <c:lblOffset val="100"/>
        <c:noMultiLvlLbl val="0"/>
      </c:catAx>
      <c:valAx>
        <c:axId val="571192768"/>
        <c:scaling>
          <c:orientation val="minMax"/>
        </c:scaling>
        <c:delete val="0"/>
        <c:axPos val="l"/>
        <c:majorGridlines>
          <c:spPr>
            <a:ln w="15875"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Inter" panose="020B0502030000000004" pitchFamily="34" charset="0"/>
              <a:ea typeface="Inter" panose="020B0502030000000004" pitchFamily="34" charset="0"/>
              <a:cs typeface="Inter" panose="020B0502030000000004" pitchFamily="34" charset="0"/>
            </a:defRPr>
          </a:pPr>
          <a:endParaRPr lang="lt-LT"/>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7B4E-5645-9041-E832FC400608}"/>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7B4E-5645-9041-E832FC400608}"/>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7B4E-5645-9041-E832FC400608}"/>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7B4E-5645-9041-E832FC40060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7B4E-5645-9041-E832FC40060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Inter Medium" panose="020B0502030000000004" pitchFamily="34" charset="0"/>
              <a:ea typeface="Inter Medium" panose="020B0502030000000004" pitchFamily="34" charset="0"/>
              <a:cs typeface="Inter Medium" panose="020B0502030000000004" pitchFamily="34" charset="0"/>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8C3969-9E63-A345-BB21-C4F80F17B8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2AFF04-979D-ED46-A90F-3C0B9D5964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77756-703A-4C45-96D0-2261A4FADC57}" type="datetimeFigureOut">
              <a:rPr lang="en-US" smtClean="0"/>
              <a:t>8/26/2024</a:t>
            </a:fld>
            <a:endParaRPr lang="en-US"/>
          </a:p>
        </p:txBody>
      </p:sp>
      <p:sp>
        <p:nvSpPr>
          <p:cNvPr id="4" name="Footer Placeholder 3">
            <a:extLst>
              <a:ext uri="{FF2B5EF4-FFF2-40B4-BE49-F238E27FC236}">
                <a16:creationId xmlns:a16="http://schemas.microsoft.com/office/drawing/2014/main" id="{788A9E3F-2800-654D-A508-43B1B8C34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82DB950-E412-6D41-986A-A4F7198885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AD6D8-DF40-6D42-973A-CD331A9D1051}" type="slidenum">
              <a:rPr lang="en-US" smtClean="0"/>
              <a:t>‹#›</a:t>
            </a:fld>
            <a:endParaRPr lang="en-US"/>
          </a:p>
        </p:txBody>
      </p:sp>
    </p:spTree>
    <p:extLst>
      <p:ext uri="{BB962C8B-B14F-4D97-AF65-F5344CB8AC3E}">
        <p14:creationId xmlns:p14="http://schemas.microsoft.com/office/powerpoint/2010/main" val="24273097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A7845-6E42-A54B-BDCA-C3518250E7BF}"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41982-9C9C-C141-8575-EDABC0346C38}" type="slidenum">
              <a:rPr lang="en-US" smtClean="0"/>
              <a:t>‹#›</a:t>
            </a:fld>
            <a:endParaRPr lang="en-US"/>
          </a:p>
        </p:txBody>
      </p:sp>
    </p:spTree>
    <p:extLst>
      <p:ext uri="{BB962C8B-B14F-4D97-AF65-F5344CB8AC3E}">
        <p14:creationId xmlns:p14="http://schemas.microsoft.com/office/powerpoint/2010/main" val="148024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sp>
        <p:nvSpPr>
          <p:cNvPr id="14" name="Text Placeholder 4">
            <a:extLst>
              <a:ext uri="{FF2B5EF4-FFF2-40B4-BE49-F238E27FC236}">
                <a16:creationId xmlns:a16="http://schemas.microsoft.com/office/drawing/2014/main" id="{462B305F-E454-6A49-BE5A-20AC4E248E21}"/>
              </a:ext>
            </a:extLst>
          </p:cNvPr>
          <p:cNvSpPr>
            <a:spLocks noGrp="1"/>
          </p:cNvSpPr>
          <p:nvPr>
            <p:ph type="body" sz="quarter" idx="10" hasCustomPrompt="1"/>
          </p:nvPr>
        </p:nvSpPr>
        <p:spPr>
          <a:xfrm>
            <a:off x="632355" y="5837238"/>
            <a:ext cx="8854531" cy="400050"/>
          </a:xfrm>
          <a:prstGeom prst="rect">
            <a:avLst/>
          </a:prstGeom>
        </p:spPr>
        <p:txBody>
          <a:bodyPr anchor="b"/>
          <a:lstStyle>
            <a:lvl1pPr marL="0" indent="0">
              <a:buNone/>
              <a:defRPr sz="2200" b="1"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 2</a:t>
            </a:r>
          </a:p>
        </p:txBody>
      </p:sp>
      <p:sp>
        <p:nvSpPr>
          <p:cNvPr id="15" name="Text Placeholder 7">
            <a:extLst>
              <a:ext uri="{FF2B5EF4-FFF2-40B4-BE49-F238E27FC236}">
                <a16:creationId xmlns:a16="http://schemas.microsoft.com/office/drawing/2014/main" id="{AD15DE3A-FC37-F54E-907A-A159B33E946B}"/>
              </a:ext>
            </a:extLst>
          </p:cNvPr>
          <p:cNvSpPr>
            <a:spLocks noGrp="1"/>
          </p:cNvSpPr>
          <p:nvPr>
            <p:ph type="body" sz="quarter" idx="11" hasCustomPrompt="1"/>
          </p:nvPr>
        </p:nvSpPr>
        <p:spPr>
          <a:xfrm>
            <a:off x="632355" y="1952625"/>
            <a:ext cx="8854531" cy="3534526"/>
          </a:xfrm>
          <a:prstGeom prst="rect">
            <a:avLst/>
          </a:prstGeom>
        </p:spPr>
        <p:txBody>
          <a:bodyPr anchor="b"/>
          <a:lstStyle>
            <a:lvl1pPr marL="0" indent="0">
              <a:buNone/>
              <a:defRPr sz="50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Tree>
    <p:extLst>
      <p:ext uri="{BB962C8B-B14F-4D97-AF65-F5344CB8AC3E}">
        <p14:creationId xmlns:p14="http://schemas.microsoft.com/office/powerpoint/2010/main" val="196683529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_Two parts">
    <p:bg>
      <p:bgPr>
        <a:solidFill>
          <a:schemeClr val="tx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9" name="Text Placeholder 20">
            <a:extLst>
              <a:ext uri="{FF2B5EF4-FFF2-40B4-BE49-F238E27FC236}">
                <a16:creationId xmlns:a16="http://schemas.microsoft.com/office/drawing/2014/main" id="{4BAC6CB9-A2BD-9C4D-BD91-AAEC4A25A540}"/>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0" name="Text Placeholder 20">
            <a:extLst>
              <a:ext uri="{FF2B5EF4-FFF2-40B4-BE49-F238E27FC236}">
                <a16:creationId xmlns:a16="http://schemas.microsoft.com/office/drawing/2014/main" id="{3485DFEF-EDD4-704B-A25A-111EB2878F7D}"/>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Slide Number Placeholder 3">
            <a:extLst>
              <a:ext uri="{FF2B5EF4-FFF2-40B4-BE49-F238E27FC236}">
                <a16:creationId xmlns:a16="http://schemas.microsoft.com/office/drawing/2014/main" id="{F80D21C5-583C-354C-8D73-4176FE0517A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153394625"/>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_Four parts">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224FEE-B2A5-5B45-808C-F0B694341654}"/>
              </a:ext>
            </a:extLst>
          </p:cNvPr>
          <p:cNvSpPr/>
          <p:nvPr userDrawn="1"/>
        </p:nvSpPr>
        <p:spPr>
          <a:xfrm>
            <a:off x="609600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8" name="Rectangle 17">
            <a:extLst>
              <a:ext uri="{FF2B5EF4-FFF2-40B4-BE49-F238E27FC236}">
                <a16:creationId xmlns:a16="http://schemas.microsoft.com/office/drawing/2014/main" id="{504E145C-81F0-8344-8DEA-9501D7BD7159}"/>
              </a:ext>
            </a:extLst>
          </p:cNvPr>
          <p:cNvSpPr/>
          <p:nvPr userDrawn="1"/>
        </p:nvSpPr>
        <p:spPr>
          <a:xfrm>
            <a:off x="1" y="342900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96277402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_Four part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E145C-81F0-8344-8DEA-9501D7BD7159}"/>
              </a:ext>
            </a:extLst>
          </p:cNvPr>
          <p:cNvSpPr/>
          <p:nvPr userDrawn="1"/>
        </p:nvSpPr>
        <p:spPr>
          <a:xfrm>
            <a:off x="1" y="-1"/>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9" name="Rectangle 8">
            <a:extLst>
              <a:ext uri="{FF2B5EF4-FFF2-40B4-BE49-F238E27FC236}">
                <a16:creationId xmlns:a16="http://schemas.microsoft.com/office/drawing/2014/main" id="{75224FEE-B2A5-5B45-808C-F0B694341654}"/>
              </a:ext>
            </a:extLst>
          </p:cNvPr>
          <p:cNvSpPr/>
          <p:nvPr userDrawn="1"/>
        </p:nvSpPr>
        <p:spPr>
          <a:xfrm>
            <a:off x="6096001" y="3428998"/>
            <a:ext cx="6095999" cy="3428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0" name="Text Placeholder 20">
            <a:extLst>
              <a:ext uri="{FF2B5EF4-FFF2-40B4-BE49-F238E27FC236}">
                <a16:creationId xmlns:a16="http://schemas.microsoft.com/office/drawing/2014/main" id="{B72BBEF3-610E-084B-8035-69D7E509C5AF}"/>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0" name="Text Placeholder 20">
            <a:extLst>
              <a:ext uri="{FF2B5EF4-FFF2-40B4-BE49-F238E27FC236}">
                <a16:creationId xmlns:a16="http://schemas.microsoft.com/office/drawing/2014/main" id="{3E63EFE9-5010-3C45-ABA3-DB0AF79AC1EE}"/>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36036594"/>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ext_Four parts">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E84176-04FD-7E44-80FE-534E00AD682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20">
            <a:extLst>
              <a:ext uri="{FF2B5EF4-FFF2-40B4-BE49-F238E27FC236}">
                <a16:creationId xmlns:a16="http://schemas.microsoft.com/office/drawing/2014/main" id="{A2479587-0613-014A-907C-7A6BD40A26A3}"/>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9" name="Text Placeholder 20">
            <a:extLst>
              <a:ext uri="{FF2B5EF4-FFF2-40B4-BE49-F238E27FC236}">
                <a16:creationId xmlns:a16="http://schemas.microsoft.com/office/drawing/2014/main" id="{0FAD5EC6-4199-5C46-B4E6-5A8F47734253}"/>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0" name="Text Placeholder 20">
            <a:extLst>
              <a:ext uri="{FF2B5EF4-FFF2-40B4-BE49-F238E27FC236}">
                <a16:creationId xmlns:a16="http://schemas.microsoft.com/office/drawing/2014/main" id="{63654EC9-44A8-5048-83C2-2359A000B865}"/>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Text Placeholder 20">
            <a:extLst>
              <a:ext uri="{FF2B5EF4-FFF2-40B4-BE49-F238E27FC236}">
                <a16:creationId xmlns:a16="http://schemas.microsoft.com/office/drawing/2014/main" id="{87ED44B0-B49B-2E43-9448-B9CA2D9A13BF}"/>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29675304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ext_Four part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47910-06FD-4846-B37B-91A91EE5B3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ext Placeholder 20">
            <a:extLst>
              <a:ext uri="{FF2B5EF4-FFF2-40B4-BE49-F238E27FC236}">
                <a16:creationId xmlns:a16="http://schemas.microsoft.com/office/drawing/2014/main" id="{719F9151-DC16-CE4F-9309-39250B29EAA0}"/>
              </a:ext>
            </a:extLst>
          </p:cNvPr>
          <p:cNvSpPr>
            <a:spLocks noGrp="1"/>
          </p:cNvSpPr>
          <p:nvPr>
            <p:ph type="body" sz="quarter" idx="15"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5" name="Text Placeholder 20">
            <a:extLst>
              <a:ext uri="{FF2B5EF4-FFF2-40B4-BE49-F238E27FC236}">
                <a16:creationId xmlns:a16="http://schemas.microsoft.com/office/drawing/2014/main" id="{C502A480-02A7-4745-AB98-DBF617812510}"/>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6" name="Text Placeholder 20">
            <a:extLst>
              <a:ext uri="{FF2B5EF4-FFF2-40B4-BE49-F238E27FC236}">
                <a16:creationId xmlns:a16="http://schemas.microsoft.com/office/drawing/2014/main" id="{9DD59F3E-D979-E24A-8E0A-3B87A2DA64D7}"/>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20">
            <a:extLst>
              <a:ext uri="{FF2B5EF4-FFF2-40B4-BE49-F238E27FC236}">
                <a16:creationId xmlns:a16="http://schemas.microsoft.com/office/drawing/2014/main" id="{F8037D3B-F9E1-394A-A1A9-880049C2F5D7}"/>
              </a:ext>
            </a:extLst>
          </p:cNvPr>
          <p:cNvSpPr>
            <a:spLocks noGrp="1"/>
          </p:cNvSpPr>
          <p:nvPr>
            <p:ph type="body" sz="quarter" idx="18" hasCustomPrompt="1"/>
          </p:nvPr>
        </p:nvSpPr>
        <p:spPr>
          <a:xfrm>
            <a:off x="863597"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Tree>
    <p:extLst>
      <p:ext uri="{BB962C8B-B14F-4D97-AF65-F5344CB8AC3E}">
        <p14:creationId xmlns:p14="http://schemas.microsoft.com/office/powerpoint/2010/main" val="1770696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3" name="Text Placeholder 2">
            <a:extLst>
              <a:ext uri="{FF2B5EF4-FFF2-40B4-BE49-F238E27FC236}">
                <a16:creationId xmlns:a16="http://schemas.microsoft.com/office/drawing/2014/main" id="{B1C7BC27-E701-EC4E-A29B-BA55A67673FA}"/>
              </a:ext>
            </a:extLst>
          </p:cNvPr>
          <p:cNvSpPr>
            <a:spLocks noGrp="1"/>
          </p:cNvSpPr>
          <p:nvPr>
            <p:ph type="body" sz="quarter" idx="12"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4" name="Picture 3">
            <a:extLst>
              <a:ext uri="{FF2B5EF4-FFF2-40B4-BE49-F238E27FC236}">
                <a16:creationId xmlns:a16="http://schemas.microsoft.com/office/drawing/2014/main" id="{5B3236F9-E2AE-0F43-8E57-369CAB5520BE}"/>
              </a:ext>
            </a:extLst>
          </p:cNvPr>
          <p:cNvPicPr>
            <a:picLocks noChangeAspect="1"/>
          </p:cNvPicPr>
          <p:nvPr userDrawn="1"/>
        </p:nvPicPr>
        <p:blipFill rotWithShape="1">
          <a:blip r:embed="rId4"/>
          <a:srcRect t="3" r="14257" b="-238517"/>
          <a:stretch/>
        </p:blipFill>
        <p:spPr>
          <a:xfrm>
            <a:off x="0" y="958421"/>
            <a:ext cx="10453816" cy="128974"/>
          </a:xfrm>
          <a:prstGeom prst="rect">
            <a:avLst/>
          </a:prstGeom>
        </p:spPr>
      </p:pic>
      <p:pic>
        <p:nvPicPr>
          <p:cNvPr id="5" name="Picture 4">
            <a:extLst>
              <a:ext uri="{FF2B5EF4-FFF2-40B4-BE49-F238E27FC236}">
                <a16:creationId xmlns:a16="http://schemas.microsoft.com/office/drawing/2014/main" id="{5280B7D9-02D2-AC4C-8368-6F07A5A2E8F5}"/>
              </a:ext>
            </a:extLst>
          </p:cNvPr>
          <p:cNvPicPr>
            <a:picLocks noChangeAspect="1"/>
          </p:cNvPicPr>
          <p:nvPr userDrawn="1"/>
        </p:nvPicPr>
        <p:blipFill>
          <a:blip r:embed="rId5"/>
          <a:stretch>
            <a:fillRect/>
          </a:stretch>
        </p:blipFill>
        <p:spPr>
          <a:xfrm>
            <a:off x="7293495" y="858795"/>
            <a:ext cx="1104900" cy="254000"/>
          </a:xfrm>
          <a:prstGeom prst="rect">
            <a:avLst/>
          </a:prstGeom>
        </p:spPr>
      </p:pic>
      <p:sp>
        <p:nvSpPr>
          <p:cNvPr id="9" name="Text Placeholder 7">
            <a:extLst>
              <a:ext uri="{FF2B5EF4-FFF2-40B4-BE49-F238E27FC236}">
                <a16:creationId xmlns:a16="http://schemas.microsoft.com/office/drawing/2014/main" id="{BEBF828C-CAAF-9742-BE2C-30ED104C29E7}"/>
              </a:ext>
            </a:extLst>
          </p:cNvPr>
          <p:cNvSpPr>
            <a:spLocks noGrp="1"/>
          </p:cNvSpPr>
          <p:nvPr>
            <p:ph type="body" sz="quarter" idx="11" hasCustomPrompt="1"/>
          </p:nvPr>
        </p:nvSpPr>
        <p:spPr>
          <a:xfrm>
            <a:off x="632355" y="2909230"/>
            <a:ext cx="8854531" cy="3534526"/>
          </a:xfrm>
          <a:prstGeom prst="rect">
            <a:avLst/>
          </a:prstGeom>
        </p:spPr>
        <p:txBody>
          <a:bodyPr anchor="b"/>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Q&amp;A</a:t>
            </a:r>
          </a:p>
        </p:txBody>
      </p:sp>
    </p:spTree>
    <p:extLst>
      <p:ext uri="{BB962C8B-B14F-4D97-AF65-F5344CB8AC3E}">
        <p14:creationId xmlns:p14="http://schemas.microsoft.com/office/powerpoint/2010/main" val="3669118394"/>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2968082D-F45E-1B49-9FC3-AAC24B320736}"/>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5712623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_Header_White background">
    <p:bg>
      <p:bgPr>
        <a:solidFill>
          <a:schemeClr val="bg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3">
            <a:extLst>
              <a:ext uri="{FF2B5EF4-FFF2-40B4-BE49-F238E27FC236}">
                <a16:creationId xmlns:a16="http://schemas.microsoft.com/office/drawing/2014/main" id="{5F302F9B-B4B3-B045-8492-FFC9D530256C}"/>
              </a:ext>
            </a:extLst>
          </p:cNvPr>
          <p:cNvSpPr>
            <a:spLocks noGrp="1"/>
          </p:cNvSpPr>
          <p:nvPr>
            <p:ph type="pic" sz="quarter" idx="12"/>
          </p:nvPr>
        </p:nvSpPr>
        <p:spPr>
          <a:xfrm>
            <a:off x="0" y="1449388"/>
            <a:ext cx="12192000" cy="5408611"/>
          </a:xfrm>
          <a:prstGeom prst="rect">
            <a:avLst/>
          </a:prstGeom>
        </p:spPr>
        <p:txBody>
          <a:bodyPr/>
          <a:lstStyle/>
          <a:p>
            <a:endParaRPr lang="en-US"/>
          </a:p>
        </p:txBody>
      </p:sp>
    </p:spTree>
    <p:extLst>
      <p:ext uri="{BB962C8B-B14F-4D97-AF65-F5344CB8AC3E}">
        <p14:creationId xmlns:p14="http://schemas.microsoft.com/office/powerpoint/2010/main" val="1696790623"/>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to_Header_Black background">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3">
            <a:extLst>
              <a:ext uri="{FF2B5EF4-FFF2-40B4-BE49-F238E27FC236}">
                <a16:creationId xmlns:a16="http://schemas.microsoft.com/office/drawing/2014/main" id="{5F302F9B-B4B3-B045-8492-FFC9D530256C}"/>
              </a:ext>
            </a:extLst>
          </p:cNvPr>
          <p:cNvSpPr>
            <a:spLocks noGrp="1"/>
          </p:cNvSpPr>
          <p:nvPr>
            <p:ph type="pic" sz="quarter" idx="12"/>
          </p:nvPr>
        </p:nvSpPr>
        <p:spPr>
          <a:xfrm>
            <a:off x="0" y="1449388"/>
            <a:ext cx="12192000" cy="5408611"/>
          </a:xfrm>
          <a:prstGeom prst="rect">
            <a:avLst/>
          </a:prstGeom>
        </p:spPr>
        <p:txBody>
          <a:bodyPr/>
          <a:lstStyle/>
          <a:p>
            <a:endParaRPr lang="en-US"/>
          </a:p>
        </p:txBody>
      </p:sp>
    </p:spTree>
    <p:extLst>
      <p:ext uri="{BB962C8B-B14F-4D97-AF65-F5344CB8AC3E}">
        <p14:creationId xmlns:p14="http://schemas.microsoft.com/office/powerpoint/2010/main" val="3830311098"/>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_Foto_Black background">
    <p:bg>
      <p:bgPr>
        <a:solidFill>
          <a:schemeClr val="tx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10908714" cy="509636"/>
          </a:xfrm>
          <a:prstGeom prst="rect">
            <a:avLst/>
          </a:prstGeom>
        </p:spPr>
        <p:txBody>
          <a:bodyPr/>
          <a:lstStyle>
            <a:lvl1pPr marL="0" indent="0">
              <a:buNone/>
              <a:defRPr sz="30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6" name="Picture Placeholder 3">
            <a:extLst>
              <a:ext uri="{FF2B5EF4-FFF2-40B4-BE49-F238E27FC236}">
                <a16:creationId xmlns:a16="http://schemas.microsoft.com/office/drawing/2014/main" id="{45230BBD-D8AC-0545-A7D5-13382E10E93A}"/>
              </a:ext>
            </a:extLst>
          </p:cNvPr>
          <p:cNvSpPr>
            <a:spLocks noGrp="1"/>
          </p:cNvSpPr>
          <p:nvPr>
            <p:ph type="pic" sz="quarter" idx="14"/>
          </p:nvPr>
        </p:nvSpPr>
        <p:spPr>
          <a:xfrm>
            <a:off x="638177" y="1809749"/>
            <a:ext cx="5181597" cy="4333876"/>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10D8EEC7-A4A8-754E-B0D5-1BD7DE8A8170}"/>
              </a:ext>
            </a:extLst>
          </p:cNvPr>
          <p:cNvSpPr>
            <a:spLocks noGrp="1"/>
          </p:cNvSpPr>
          <p:nvPr>
            <p:ph type="pic" sz="quarter" idx="15"/>
          </p:nvPr>
        </p:nvSpPr>
        <p:spPr>
          <a:xfrm>
            <a:off x="6368761" y="1809749"/>
            <a:ext cx="5181597" cy="4333876"/>
          </a:xfrm>
          <a:prstGeom prst="rect">
            <a:avLst/>
          </a:prstGeom>
        </p:spPr>
        <p:txBody>
          <a:bodyPr/>
          <a:lstStyle/>
          <a:p>
            <a:endParaRPr lang="en-US"/>
          </a:p>
        </p:txBody>
      </p:sp>
      <p:sp>
        <p:nvSpPr>
          <p:cNvPr id="9" name="Slide Number Placeholder 3">
            <a:extLst>
              <a:ext uri="{FF2B5EF4-FFF2-40B4-BE49-F238E27FC236}">
                <a16:creationId xmlns:a16="http://schemas.microsoft.com/office/drawing/2014/main" id="{ADE85D79-D6BD-7445-9FEA-56BA3B261046}"/>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11655019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456921" y="424809"/>
            <a:ext cx="862883" cy="983770"/>
          </a:xfrm>
          <a:prstGeom prst="rect">
            <a:avLst/>
          </a:prstGeom>
        </p:spPr>
      </p:pic>
      <p:sp>
        <p:nvSpPr>
          <p:cNvPr id="20" name="Text Placeholder 5">
            <a:extLst>
              <a:ext uri="{FF2B5EF4-FFF2-40B4-BE49-F238E27FC236}">
                <a16:creationId xmlns:a16="http://schemas.microsoft.com/office/drawing/2014/main" id="{46D6B95C-B687-614F-8DA6-5031F96661AD}"/>
              </a:ext>
            </a:extLst>
          </p:cNvPr>
          <p:cNvSpPr>
            <a:spLocks noGrp="1"/>
          </p:cNvSpPr>
          <p:nvPr>
            <p:ph type="body" sz="quarter" idx="10" hasCustomPrompt="1"/>
          </p:nvPr>
        </p:nvSpPr>
        <p:spPr>
          <a:xfrm>
            <a:off x="2613221" y="1960510"/>
            <a:ext cx="6975279" cy="4276777"/>
          </a:xfrm>
          <a:prstGeom prst="rect">
            <a:avLst/>
          </a:prstGeom>
        </p:spPr>
        <p:txBody>
          <a:bodyPr/>
          <a:lstStyle>
            <a:lvl1pPr marL="360000" indent="-360000">
              <a:lnSpc>
                <a:spcPct val="110000"/>
              </a:lnSpc>
              <a:spcBef>
                <a:spcPts val="1200"/>
              </a:spcBef>
              <a:buClr>
                <a:srgbClr val="FFFF00"/>
              </a:buClr>
              <a:buFont typeface="+mj-lt"/>
              <a:buAutoNum type="arabicPeriod"/>
              <a:defRPr sz="20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en-US" dirty="0"/>
              <a:t>Header</a:t>
            </a:r>
          </a:p>
          <a:p>
            <a:pPr lvl="0"/>
            <a:r>
              <a:rPr lang="en-US" dirty="0"/>
              <a:t>Header</a:t>
            </a:r>
          </a:p>
        </p:txBody>
      </p:sp>
      <p:sp>
        <p:nvSpPr>
          <p:cNvPr id="21" name="Text Placeholder 4">
            <a:extLst>
              <a:ext uri="{FF2B5EF4-FFF2-40B4-BE49-F238E27FC236}">
                <a16:creationId xmlns:a16="http://schemas.microsoft.com/office/drawing/2014/main" id="{25D01418-F6D6-EA49-BF7F-FFFFA2FDDCD4}"/>
              </a:ext>
            </a:extLst>
          </p:cNvPr>
          <p:cNvSpPr>
            <a:spLocks noGrp="1"/>
          </p:cNvSpPr>
          <p:nvPr>
            <p:ph type="body" sz="quarter" idx="11" hasCustomPrompt="1"/>
          </p:nvPr>
        </p:nvSpPr>
        <p:spPr>
          <a:xfrm>
            <a:off x="2613221" y="600737"/>
            <a:ext cx="8037512"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Content</a:t>
            </a:r>
          </a:p>
        </p:txBody>
      </p:sp>
      <p:pic>
        <p:nvPicPr>
          <p:cNvPr id="24" name="Picture 23">
            <a:extLst>
              <a:ext uri="{FF2B5EF4-FFF2-40B4-BE49-F238E27FC236}">
                <a16:creationId xmlns:a16="http://schemas.microsoft.com/office/drawing/2014/main" id="{A768C0BA-DBA4-9E4F-97DF-579214DE10AF}"/>
              </a:ext>
            </a:extLst>
          </p:cNvPr>
          <p:cNvPicPr>
            <a:picLocks noChangeAspect="1"/>
          </p:cNvPicPr>
          <p:nvPr userDrawn="1"/>
        </p:nvPicPr>
        <p:blipFill>
          <a:blip r:embed="rId3"/>
          <a:stretch>
            <a:fillRect/>
          </a:stretch>
        </p:blipFill>
        <p:spPr>
          <a:xfrm>
            <a:off x="1646472" y="0"/>
            <a:ext cx="190500" cy="6858000"/>
          </a:xfrm>
          <a:prstGeom prst="rect">
            <a:avLst/>
          </a:prstGeom>
        </p:spPr>
      </p:pic>
      <p:sp>
        <p:nvSpPr>
          <p:cNvPr id="8" name="Text Placeholder 2">
            <a:extLst>
              <a:ext uri="{FF2B5EF4-FFF2-40B4-BE49-F238E27FC236}">
                <a16:creationId xmlns:a16="http://schemas.microsoft.com/office/drawing/2014/main" id="{BD862C0A-2BED-074B-8AF0-3A7D2789C05D}"/>
              </a:ext>
            </a:extLst>
          </p:cNvPr>
          <p:cNvSpPr>
            <a:spLocks noGrp="1"/>
          </p:cNvSpPr>
          <p:nvPr>
            <p:ph type="body" sz="quarter" idx="12" hasCustomPrompt="1"/>
          </p:nvPr>
        </p:nvSpPr>
        <p:spPr>
          <a:xfrm rot="16200000">
            <a:off x="-1604416" y="3603891"/>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0" name="Slide Number Placeholder 3">
            <a:extLst>
              <a:ext uri="{FF2B5EF4-FFF2-40B4-BE49-F238E27FC236}">
                <a16:creationId xmlns:a16="http://schemas.microsoft.com/office/drawing/2014/main" id="{40F44544-E32E-E144-B89C-0065FA25D518}"/>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15422960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731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_Foto_White background">
    <p:bg>
      <p:bgPr>
        <a:solidFill>
          <a:schemeClr val="bg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50E515E2-7668-514A-A0B4-AC7D06DDB5FE}"/>
              </a:ext>
            </a:extLst>
          </p:cNvPr>
          <p:cNvSpPr>
            <a:spLocks noGrp="1"/>
          </p:cNvSpPr>
          <p:nvPr>
            <p:ph type="body" sz="quarter" idx="11" hasCustomPrompt="1"/>
          </p:nvPr>
        </p:nvSpPr>
        <p:spPr>
          <a:xfrm>
            <a:off x="641644" y="600737"/>
            <a:ext cx="10908714"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6" name="Picture Placeholder 3">
            <a:extLst>
              <a:ext uri="{FF2B5EF4-FFF2-40B4-BE49-F238E27FC236}">
                <a16:creationId xmlns:a16="http://schemas.microsoft.com/office/drawing/2014/main" id="{45230BBD-D8AC-0545-A7D5-13382E10E93A}"/>
              </a:ext>
            </a:extLst>
          </p:cNvPr>
          <p:cNvSpPr>
            <a:spLocks noGrp="1"/>
          </p:cNvSpPr>
          <p:nvPr>
            <p:ph type="pic" sz="quarter" idx="14"/>
          </p:nvPr>
        </p:nvSpPr>
        <p:spPr>
          <a:xfrm>
            <a:off x="638177" y="1809749"/>
            <a:ext cx="5181597" cy="4333876"/>
          </a:xfrm>
          <a:prstGeom prst="rect">
            <a:avLst/>
          </a:prstGeom>
        </p:spPr>
        <p:txBody>
          <a:bodyPr/>
          <a:lstStyle/>
          <a:p>
            <a:endParaRPr lang="en-US"/>
          </a:p>
        </p:txBody>
      </p:sp>
      <p:sp>
        <p:nvSpPr>
          <p:cNvPr id="7" name="Picture Placeholder 3">
            <a:extLst>
              <a:ext uri="{FF2B5EF4-FFF2-40B4-BE49-F238E27FC236}">
                <a16:creationId xmlns:a16="http://schemas.microsoft.com/office/drawing/2014/main" id="{10D8EEC7-A4A8-754E-B0D5-1BD7DE8A8170}"/>
              </a:ext>
            </a:extLst>
          </p:cNvPr>
          <p:cNvSpPr>
            <a:spLocks noGrp="1"/>
          </p:cNvSpPr>
          <p:nvPr>
            <p:ph type="pic" sz="quarter" idx="15"/>
          </p:nvPr>
        </p:nvSpPr>
        <p:spPr>
          <a:xfrm>
            <a:off x="6368761" y="1809749"/>
            <a:ext cx="5181597" cy="4333876"/>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8281D5A8-8B48-6E4A-9F52-6D02B4D92F8C}"/>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00138582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_Header_Text_Black background">
    <p:bg>
      <p:bgPr>
        <a:solidFill>
          <a:schemeClr val="tx1"/>
        </a:solidFill>
        <a:effectLst/>
      </p:bgPr>
    </p:bg>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id="{B5F1E7A3-042D-1A41-A4EE-C4B741F2F954}"/>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6" name="Text Placeholder 4">
            <a:extLst>
              <a:ext uri="{FF2B5EF4-FFF2-40B4-BE49-F238E27FC236}">
                <a16:creationId xmlns:a16="http://schemas.microsoft.com/office/drawing/2014/main" id="{0393B77B-8341-1C44-8B13-EC418665B44B}"/>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9" name="Picture Placeholder 4">
            <a:extLst>
              <a:ext uri="{FF2B5EF4-FFF2-40B4-BE49-F238E27FC236}">
                <a16:creationId xmlns:a16="http://schemas.microsoft.com/office/drawing/2014/main" id="{87791077-CFD2-474A-ADBD-B95943A91900}"/>
              </a:ext>
            </a:extLst>
          </p:cNvPr>
          <p:cNvSpPr>
            <a:spLocks noGrp="1"/>
          </p:cNvSpPr>
          <p:nvPr>
            <p:ph type="pic" sz="quarter" idx="19"/>
          </p:nvPr>
        </p:nvSpPr>
        <p:spPr>
          <a:xfrm>
            <a:off x="1" y="1"/>
            <a:ext cx="6096000" cy="6858000"/>
          </a:xfrm>
          <a:prstGeom prst="rect">
            <a:avLst/>
          </a:prstGeom>
        </p:spPr>
        <p:txBody>
          <a:bodyPr/>
          <a:lstStyle/>
          <a:p>
            <a:endParaRPr lang="en-LT" dirty="0"/>
          </a:p>
        </p:txBody>
      </p:sp>
      <p:sp>
        <p:nvSpPr>
          <p:cNvPr id="6" name="Slide Number Placeholder 3">
            <a:extLst>
              <a:ext uri="{FF2B5EF4-FFF2-40B4-BE49-F238E27FC236}">
                <a16:creationId xmlns:a16="http://schemas.microsoft.com/office/drawing/2014/main" id="{207DA501-84CC-F046-B537-8292A41DD1F4}"/>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45643291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_Header_Text_White background">
    <p:bg>
      <p:bgPr>
        <a:solidFill>
          <a:schemeClr val="bg1"/>
        </a:solidFill>
        <a:effectLst/>
      </p:bgPr>
    </p:bg>
    <p:spTree>
      <p:nvGrpSpPr>
        <p:cNvPr id="1" name=""/>
        <p:cNvGrpSpPr/>
        <p:nvPr/>
      </p:nvGrpSpPr>
      <p:grpSpPr>
        <a:xfrm>
          <a:off x="0" y="0"/>
          <a:ext cx="0" cy="0"/>
          <a:chOff x="0" y="0"/>
          <a:chExt cx="0" cy="0"/>
        </a:xfrm>
      </p:grpSpPr>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1" y="1"/>
            <a:ext cx="6096000" cy="6858000"/>
          </a:xfrm>
          <a:prstGeom prst="rect">
            <a:avLst/>
          </a:prstGeom>
        </p:spPr>
        <p:txBody>
          <a:bodyPr/>
          <a:lstStyle/>
          <a:p>
            <a:endParaRPr lang="en-LT" dirty="0"/>
          </a:p>
        </p:txBody>
      </p:sp>
      <p:sp>
        <p:nvSpPr>
          <p:cNvPr id="6" name="Slide Number Placeholder 3">
            <a:extLst>
              <a:ext uri="{FF2B5EF4-FFF2-40B4-BE49-F238E27FC236}">
                <a16:creationId xmlns:a16="http://schemas.microsoft.com/office/drawing/2014/main" id="{C730DB8E-FC22-D549-9388-A8698880AA8D}"/>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4081787762"/>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_Text_Foto_Black background">
    <p:bg>
      <p:bgPr>
        <a:solidFill>
          <a:schemeClr val="tx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6096000" y="1"/>
            <a:ext cx="6096000" cy="6858000"/>
          </a:xfrm>
          <a:prstGeom prst="rect">
            <a:avLst/>
          </a:prstGeom>
        </p:spPr>
        <p:txBody>
          <a:bodyPr/>
          <a:lstStyle/>
          <a:p>
            <a:endParaRPr lang="en-LT" dirty="0"/>
          </a:p>
        </p:txBody>
      </p:sp>
      <p:sp>
        <p:nvSpPr>
          <p:cNvPr id="6" name="Text Placeholder 20">
            <a:extLst>
              <a:ext uri="{FF2B5EF4-FFF2-40B4-BE49-F238E27FC236}">
                <a16:creationId xmlns:a16="http://schemas.microsoft.com/office/drawing/2014/main" id="{66AC166F-BD2D-6D49-902E-EA2D168F6C1B}"/>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4">
            <a:extLst>
              <a:ext uri="{FF2B5EF4-FFF2-40B4-BE49-F238E27FC236}">
                <a16:creationId xmlns:a16="http://schemas.microsoft.com/office/drawing/2014/main" id="{C1CCD885-C1EB-3A48-B8A0-CC1F23EEB6AE}"/>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Tree>
    <p:extLst>
      <p:ext uri="{BB962C8B-B14F-4D97-AF65-F5344CB8AC3E}">
        <p14:creationId xmlns:p14="http://schemas.microsoft.com/office/powerpoint/2010/main" val="156230621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_Text_Foto_White background">
    <p:bg>
      <p:bgPr>
        <a:solidFill>
          <a:schemeClr val="bg1"/>
        </a:solidFill>
        <a:effectLst/>
      </p:bgPr>
    </p:bg>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BFB2BAA7-03FA-7D45-B48B-16E2EB97900F}"/>
              </a:ext>
            </a:extLst>
          </p:cNvPr>
          <p:cNvSpPr>
            <a:spLocks noGrp="1"/>
          </p:cNvSpPr>
          <p:nvPr>
            <p:ph type="pic" sz="quarter" idx="19"/>
          </p:nvPr>
        </p:nvSpPr>
        <p:spPr>
          <a:xfrm>
            <a:off x="6096000" y="1"/>
            <a:ext cx="6096000" cy="6858000"/>
          </a:xfrm>
          <a:prstGeom prst="rect">
            <a:avLst/>
          </a:prstGeom>
        </p:spPr>
        <p:txBody>
          <a:bodyPr/>
          <a:lstStyle/>
          <a:p>
            <a:endParaRPr lang="en-LT" dirty="0"/>
          </a:p>
        </p:txBody>
      </p:sp>
      <p:sp>
        <p:nvSpPr>
          <p:cNvPr id="6" name="Text Placeholder 20">
            <a:extLst>
              <a:ext uri="{FF2B5EF4-FFF2-40B4-BE49-F238E27FC236}">
                <a16:creationId xmlns:a16="http://schemas.microsoft.com/office/drawing/2014/main" id="{66AC166F-BD2D-6D49-902E-EA2D168F6C1B}"/>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7" name="Text Placeholder 4">
            <a:extLst>
              <a:ext uri="{FF2B5EF4-FFF2-40B4-BE49-F238E27FC236}">
                <a16:creationId xmlns:a16="http://schemas.microsoft.com/office/drawing/2014/main" id="{C1CCD885-C1EB-3A48-B8A0-CC1F23EEB6AE}"/>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Tree>
    <p:extLst>
      <p:ext uri="{BB962C8B-B14F-4D97-AF65-F5344CB8AC3E}">
        <p14:creationId xmlns:p14="http://schemas.microsoft.com/office/powerpoint/2010/main" val="332211794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oto_Header_Four parts">
    <p:bg>
      <p:bgPr>
        <a:solidFill>
          <a:schemeClr val="bg1"/>
        </a:solidFill>
        <a:effectLst/>
      </p:bgPr>
    </p:bg>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3429001"/>
            <a:ext cx="6096000" cy="3428997"/>
          </a:xfrm>
          <a:prstGeom prst="rect">
            <a:avLst/>
          </a:prstGeom>
        </p:spPr>
        <p:txBody>
          <a:bodyPr/>
          <a:lstStyle/>
          <a:p>
            <a:endParaRPr lang="en-LT" dirty="0"/>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1"/>
            <a:ext cx="6096000" cy="3428997"/>
          </a:xfrm>
          <a:prstGeom prst="rect">
            <a:avLst/>
          </a:prstGeom>
        </p:spPr>
        <p:txBody>
          <a:bodyPr/>
          <a:lstStyle/>
          <a:p>
            <a:endParaRPr lang="en-LT" dirty="0"/>
          </a:p>
        </p:txBody>
      </p:sp>
    </p:spTree>
    <p:extLst>
      <p:ext uri="{BB962C8B-B14F-4D97-AF65-F5344CB8AC3E}">
        <p14:creationId xmlns:p14="http://schemas.microsoft.com/office/powerpoint/2010/main" val="2989932070"/>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oto_Header_Four parts">
    <p:bg>
      <p:bgPr>
        <a:solidFill>
          <a:schemeClr val="tx1"/>
        </a:solidFill>
        <a:effectLst/>
      </p:bgPr>
    </p:bg>
    <p:spTree>
      <p:nvGrpSpPr>
        <p:cNvPr id="1" name=""/>
        <p:cNvGrpSpPr/>
        <p:nvPr/>
      </p:nvGrpSpPr>
      <p:grpSpPr>
        <a:xfrm>
          <a:off x="0" y="0"/>
          <a:ext cx="0" cy="0"/>
          <a:chOff x="0" y="0"/>
          <a:chExt cx="0" cy="0"/>
        </a:xfrm>
      </p:grpSpPr>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342900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3429001"/>
            <a:ext cx="6096000" cy="3428997"/>
          </a:xfrm>
          <a:prstGeom prst="rect">
            <a:avLst/>
          </a:prstGeom>
        </p:spPr>
        <p:txBody>
          <a:bodyPr/>
          <a:lstStyle/>
          <a:p>
            <a:endParaRPr lang="en-LT" dirty="0"/>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1"/>
            <a:ext cx="6096000" cy="3428997"/>
          </a:xfrm>
          <a:prstGeom prst="rect">
            <a:avLst/>
          </a:prstGeom>
        </p:spPr>
        <p:txBody>
          <a:bodyPr/>
          <a:lstStyle/>
          <a:p>
            <a:endParaRPr lang="en-LT" dirty="0"/>
          </a:p>
        </p:txBody>
      </p:sp>
    </p:spTree>
    <p:extLst>
      <p:ext uri="{BB962C8B-B14F-4D97-AF65-F5344CB8AC3E}">
        <p14:creationId xmlns:p14="http://schemas.microsoft.com/office/powerpoint/2010/main" val="3899158391"/>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Foto_Header_Four parts">
    <p:bg>
      <p:bgPr>
        <a:solidFill>
          <a:schemeClr val="bg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1"/>
            <a:ext cx="6096000" cy="3428997"/>
          </a:xfrm>
          <a:prstGeom prst="rect">
            <a:avLst/>
          </a:prstGeom>
        </p:spPr>
        <p:txBody>
          <a:bodyPr/>
          <a:lstStyle/>
          <a:p>
            <a:endParaRPr lang="en-LT" dirty="0"/>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3428998"/>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3429003"/>
            <a:ext cx="6096000" cy="3428997"/>
          </a:xfrm>
          <a:prstGeom prst="rect">
            <a:avLst/>
          </a:prstGeom>
        </p:spPr>
        <p:txBody>
          <a:bodyPr/>
          <a:lstStyle/>
          <a:p>
            <a:endParaRPr lang="en-LT" dirty="0"/>
          </a:p>
        </p:txBody>
      </p:sp>
    </p:spTree>
    <p:extLst>
      <p:ext uri="{BB962C8B-B14F-4D97-AF65-F5344CB8AC3E}">
        <p14:creationId xmlns:p14="http://schemas.microsoft.com/office/powerpoint/2010/main" val="419705714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Foto_Header_Four parts">
    <p:bg>
      <p:bgPr>
        <a:solidFill>
          <a:schemeClr val="tx1"/>
        </a:solidFill>
        <a:effectLst/>
      </p:bgPr>
    </p:bg>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D95773F8-D068-1F4A-994E-CAA5A3CA9D73}"/>
              </a:ext>
            </a:extLst>
          </p:cNvPr>
          <p:cNvSpPr>
            <a:spLocks noGrp="1"/>
          </p:cNvSpPr>
          <p:nvPr>
            <p:ph type="pic" sz="quarter" idx="19"/>
          </p:nvPr>
        </p:nvSpPr>
        <p:spPr>
          <a:xfrm>
            <a:off x="0" y="1"/>
            <a:ext cx="6096000" cy="3428997"/>
          </a:xfrm>
          <a:prstGeom prst="rect">
            <a:avLst/>
          </a:prstGeom>
        </p:spPr>
        <p:txBody>
          <a:bodyPr/>
          <a:lstStyle/>
          <a:p>
            <a:endParaRPr lang="en-LT" dirty="0"/>
          </a:p>
        </p:txBody>
      </p:sp>
      <p:sp>
        <p:nvSpPr>
          <p:cNvPr id="16" name="Text Placeholder 20">
            <a:extLst>
              <a:ext uri="{FF2B5EF4-FFF2-40B4-BE49-F238E27FC236}">
                <a16:creationId xmlns:a16="http://schemas.microsoft.com/office/drawing/2014/main" id="{69113ABE-874B-0647-8AAD-DE5BA4A26CCF}"/>
              </a:ext>
            </a:extLst>
          </p:cNvPr>
          <p:cNvSpPr>
            <a:spLocks noGrp="1"/>
          </p:cNvSpPr>
          <p:nvPr>
            <p:ph type="body" sz="quarter" idx="16" hasCustomPrompt="1"/>
          </p:nvPr>
        </p:nvSpPr>
        <p:spPr>
          <a:xfrm>
            <a:off x="863597" y="3428998"/>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9" name="Text Placeholder 20">
            <a:extLst>
              <a:ext uri="{FF2B5EF4-FFF2-40B4-BE49-F238E27FC236}">
                <a16:creationId xmlns:a16="http://schemas.microsoft.com/office/drawing/2014/main" id="{BAFEA5EF-7EB5-B242-B569-0521DECA7C5F}"/>
              </a:ext>
            </a:extLst>
          </p:cNvPr>
          <p:cNvSpPr>
            <a:spLocks noGrp="1"/>
          </p:cNvSpPr>
          <p:nvPr>
            <p:ph type="body" sz="quarter" idx="17" hasCustomPrompt="1"/>
          </p:nvPr>
        </p:nvSpPr>
        <p:spPr>
          <a:xfrm>
            <a:off x="6959600" y="0"/>
            <a:ext cx="4534568" cy="3428998"/>
          </a:xfrm>
          <a:prstGeom prst="rect">
            <a:avLst/>
          </a:prstGeom>
        </p:spPr>
        <p:txBody>
          <a:bodyPr anchor="ctr"/>
          <a:lstStyle>
            <a:lvl1pPr marL="0" indent="0">
              <a:lnSpc>
                <a:spcPct val="110000"/>
              </a:lnSpc>
              <a:spcBef>
                <a:spcPts val="0"/>
              </a:spcBef>
              <a:spcAft>
                <a:spcPts val="0"/>
              </a:spcAft>
              <a:buFont typeface="+mj-lt"/>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1" name="Picture Placeholder 4">
            <a:extLst>
              <a:ext uri="{FF2B5EF4-FFF2-40B4-BE49-F238E27FC236}">
                <a16:creationId xmlns:a16="http://schemas.microsoft.com/office/drawing/2014/main" id="{52F83555-CE96-6D4C-89FF-4953A94371F1}"/>
              </a:ext>
            </a:extLst>
          </p:cNvPr>
          <p:cNvSpPr>
            <a:spLocks noGrp="1"/>
          </p:cNvSpPr>
          <p:nvPr>
            <p:ph type="pic" sz="quarter" idx="20"/>
          </p:nvPr>
        </p:nvSpPr>
        <p:spPr>
          <a:xfrm>
            <a:off x="6096000" y="3429003"/>
            <a:ext cx="6096000" cy="3428997"/>
          </a:xfrm>
          <a:prstGeom prst="rect">
            <a:avLst/>
          </a:prstGeom>
        </p:spPr>
        <p:txBody>
          <a:bodyPr/>
          <a:lstStyle/>
          <a:p>
            <a:endParaRPr lang="en-LT" dirty="0"/>
          </a:p>
        </p:txBody>
      </p:sp>
    </p:spTree>
    <p:extLst>
      <p:ext uri="{BB962C8B-B14F-4D97-AF65-F5344CB8AC3E}">
        <p14:creationId xmlns:p14="http://schemas.microsoft.com/office/powerpoint/2010/main" val="1911777476"/>
      </p:ext>
    </p:extLst>
  </p:cSld>
  <p:clrMapOvr>
    <a:masterClrMapping/>
  </p:clrMapOvr>
  <p:extLst>
    <p:ext uri="{DCECCB84-F9BA-43D5-87BE-67443E8EF086}">
      <p15:sldGuideLst xmlns:p15="http://schemas.microsoft.com/office/powerpoint/2012/main">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8" pos="6584">
          <p15:clr>
            <a:srgbClr val="FBAE40"/>
          </p15:clr>
        </p15:guide>
        <p15:guide id="9" pos="6040">
          <p15:clr>
            <a:srgbClr val="FBAE40"/>
          </p15:clr>
        </p15:guide>
        <p15:guide id="10" orient="horz" pos="3090">
          <p15:clr>
            <a:srgbClr val="FBAE40"/>
          </p15:clr>
        </p15:guide>
        <p15:guide id="11" orient="horz" pos="1842">
          <p15:clr>
            <a:srgbClr val="FBAE40"/>
          </p15:clr>
        </p15:guide>
        <p15:guide id="12" orient="horz" pos="1230">
          <p15:clr>
            <a:srgbClr val="FBAE40"/>
          </p15:clr>
        </p15:guide>
        <p15:guide id="13" orient="horz" pos="913">
          <p15:clr>
            <a:srgbClr val="FBAE40"/>
          </p15:clr>
        </p15:guide>
        <p15:guide id="14" orient="horz" pos="618">
          <p15:clr>
            <a:srgbClr val="FBAE40"/>
          </p15:clr>
        </p15:guide>
        <p15:guide id="15" orient="horz" pos="2478">
          <p15:clr>
            <a:srgbClr val="FBAE40"/>
          </p15:clr>
        </p15:guide>
        <p15:guide id="16" pos="393">
          <p15:clr>
            <a:srgbClr val="FBAE40"/>
          </p15:clr>
        </p15:guide>
        <p15:guide id="17" orient="horz" pos="3929">
          <p15:clr>
            <a:srgbClr val="FBAE40"/>
          </p15:clr>
        </p15:guide>
        <p15:guide id="18" orient="horz" pos="368">
          <p15:clr>
            <a:srgbClr val="FBAE40"/>
          </p15:clr>
        </p15:guide>
        <p15:guide id="19"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_Black background">
    <p:bg>
      <p:bgPr>
        <a:solidFill>
          <a:schemeClr val="tx1"/>
        </a:solidFill>
        <a:effectLst/>
      </p:bgPr>
    </p:bg>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97E286C-F119-164D-98B5-7554300BFF15}"/>
              </a:ext>
            </a:extLst>
          </p:cNvPr>
          <p:cNvGraphicFramePr/>
          <p:nvPr userDrawn="1">
            <p:extLst>
              <p:ext uri="{D42A27DB-BD31-4B8C-83A1-F6EECF244321}">
                <p14:modId xmlns:p14="http://schemas.microsoft.com/office/powerpoint/2010/main" val="1045820047"/>
              </p:ext>
            </p:extLst>
          </p:nvPr>
        </p:nvGraphicFramePr>
        <p:xfrm>
          <a:off x="988701" y="2767449"/>
          <a:ext cx="5988569" cy="38992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A36EB0B7-CB10-0C4C-B050-33BD0FB32D11}"/>
              </a:ext>
            </a:extLst>
          </p:cNvPr>
          <p:cNvGraphicFramePr/>
          <p:nvPr userDrawn="1">
            <p:extLst>
              <p:ext uri="{D42A27DB-BD31-4B8C-83A1-F6EECF244321}">
                <p14:modId xmlns:p14="http://schemas.microsoft.com/office/powerpoint/2010/main" val="467927560"/>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3AB4F772-2275-974B-AA4E-C0D2280B6421}"/>
              </a:ext>
            </a:extLst>
          </p:cNvPr>
          <p:cNvSpPr txBox="1"/>
          <p:nvPr userDrawn="1"/>
        </p:nvSpPr>
        <p:spPr>
          <a:xfrm>
            <a:off x="1279921" y="403225"/>
            <a:ext cx="9722695" cy="1986121"/>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rgbClr val="FFFF00"/>
              </a:solidFill>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Copy chart from Slide </a:t>
            </a:r>
            <a:r>
              <a:rPr lang="lt-LT" b="0" i="0" dirty="0" err="1">
                <a:solidFill>
                  <a:schemeClr val="bg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a:t>
            </a:r>
          </a:p>
          <a:p>
            <a:pPr algn="ctr">
              <a:lnSpc>
                <a:spcPct val="110000"/>
              </a:lnSpc>
              <a:spcAft>
                <a:spcPts val="1200"/>
              </a:spcAft>
            </a:pP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Copy the chart</a:t>
            </a:r>
            <a:b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Paste the chart on slide.</a:t>
            </a:r>
            <a:endParaRPr lang="lt-LT"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Other</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 charts must be created according to </a:t>
            </a: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this</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 </a:t>
            </a:r>
            <a:r>
              <a:rPr lang="lt-LT" b="0" i="0" dirty="0" err="1">
                <a:solidFill>
                  <a:schemeClr val="bg1"/>
                </a:solidFill>
                <a:latin typeface="Inter Medium" panose="020B0502030000000004" pitchFamily="34" charset="0"/>
                <a:ea typeface="Inter Medium" panose="020B0502030000000004" pitchFamily="34" charset="0"/>
                <a:cs typeface="Inter Medium" panose="020B0502030000000004" pitchFamily="34" charset="0"/>
              </a:rPr>
              <a:t>design</a:t>
            </a:r>
            <a:r>
              <a:rPr lang="lt-LT"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rPr>
              <a:t>.</a:t>
            </a:r>
            <a:endParaRPr lang="en-US" b="0" i="0" dirty="0">
              <a:solidFill>
                <a:schemeClr val="bg1"/>
              </a:solidFill>
              <a:latin typeface="Inter Medium" panose="020B0502030000000004" pitchFamily="34" charset="0"/>
              <a:ea typeface="Inter Medium" panose="020B0502030000000004" pitchFamily="34" charset="0"/>
              <a:cs typeface="Inter Medium" panose="020B0502030000000004" pitchFamily="34" charset="0"/>
            </a:endParaRPr>
          </a:p>
        </p:txBody>
      </p:sp>
    </p:spTree>
    <p:extLst>
      <p:ext uri="{BB962C8B-B14F-4D97-AF65-F5344CB8AC3E}">
        <p14:creationId xmlns:p14="http://schemas.microsoft.com/office/powerpoint/2010/main" val="23231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_One Number">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sp>
        <p:nvSpPr>
          <p:cNvPr id="8" name="Text Placeholder 6">
            <a:extLst>
              <a:ext uri="{FF2B5EF4-FFF2-40B4-BE49-F238E27FC236}">
                <a16:creationId xmlns:a16="http://schemas.microsoft.com/office/drawing/2014/main" id="{296451B7-2052-9240-BFB3-A9AA9A36AD9B}"/>
              </a:ext>
            </a:extLst>
          </p:cNvPr>
          <p:cNvSpPr>
            <a:spLocks noGrp="1"/>
          </p:cNvSpPr>
          <p:nvPr>
            <p:ph type="body" sz="quarter" idx="13" hasCustomPrompt="1"/>
          </p:nvPr>
        </p:nvSpPr>
        <p:spPr>
          <a:xfrm>
            <a:off x="0" y="3635439"/>
            <a:ext cx="2828658" cy="3222561"/>
          </a:xfrm>
          <a:prstGeom prst="rect">
            <a:avLst/>
          </a:prstGeom>
          <a:ln w="19050">
            <a:noFill/>
          </a:ln>
        </p:spPr>
        <p:txBody>
          <a:bodyPr/>
          <a:lstStyle>
            <a:lvl1pPr marL="0" indent="0" algn="ctr">
              <a:buNone/>
              <a:defRPr sz="24000" b="1" i="0">
                <a:ln w="19050">
                  <a:solidFill>
                    <a:schemeClr val="bg1"/>
                  </a:solidFill>
                </a:ln>
                <a:noFill/>
                <a:latin typeface="Inter" panose="020B0502030000000004" pitchFamily="34" charset="0"/>
                <a:ea typeface="Inter" panose="020B0502030000000004" pitchFamily="34" charset="0"/>
                <a:cs typeface="Inter" panose="020B0502030000000004" pitchFamily="34" charset="0"/>
              </a:defRPr>
            </a:lvl1pPr>
          </a:lstStyle>
          <a:p>
            <a:pPr lvl="0"/>
            <a:r>
              <a:rPr lang="en-US" dirty="0"/>
              <a:t>2</a:t>
            </a:r>
          </a:p>
        </p:txBody>
      </p:sp>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2840052" y="0"/>
            <a:ext cx="38100" cy="6858000"/>
          </a:xfrm>
          <a:prstGeom prst="rect">
            <a:avLst/>
          </a:prstGeom>
        </p:spPr>
      </p:pic>
      <p:pic>
        <p:nvPicPr>
          <p:cNvPr id="9" name="Picture 8">
            <a:extLst>
              <a:ext uri="{FF2B5EF4-FFF2-40B4-BE49-F238E27FC236}">
                <a16:creationId xmlns:a16="http://schemas.microsoft.com/office/drawing/2014/main" id="{DE4D699B-062F-E34A-B8AF-6AF33D54CB2F}"/>
              </a:ext>
            </a:extLst>
          </p:cNvPr>
          <p:cNvPicPr>
            <a:picLocks noChangeAspect="1"/>
          </p:cNvPicPr>
          <p:nvPr userDrawn="1"/>
        </p:nvPicPr>
        <p:blipFill rotWithShape="1">
          <a:blip r:embed="rId4"/>
          <a:srcRect l="-119640" t="58032" r="-170830" b="390"/>
          <a:stretch/>
        </p:blipFill>
        <p:spPr>
          <a:xfrm rot="5400000">
            <a:off x="1351336" y="52466"/>
            <a:ext cx="148773" cy="2851446"/>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3467098" y="3668711"/>
            <a:ext cx="6222494" cy="2724025"/>
          </a:xfrm>
          <a:prstGeom prst="rect">
            <a:avLst/>
          </a:prstGeom>
        </p:spPr>
        <p:txBody>
          <a:bodyPr anchor="b"/>
          <a:lstStyle>
            <a:lvl1pPr marL="0" indent="0">
              <a:buNone/>
              <a:defRPr sz="37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pic>
        <p:nvPicPr>
          <p:cNvPr id="19" name="Picture 18">
            <a:extLst>
              <a:ext uri="{FF2B5EF4-FFF2-40B4-BE49-F238E27FC236}">
                <a16:creationId xmlns:a16="http://schemas.microsoft.com/office/drawing/2014/main" id="{E6E61C04-401B-A548-95BE-432EEC7539D9}"/>
              </a:ext>
            </a:extLst>
          </p:cNvPr>
          <p:cNvPicPr>
            <a:picLocks noChangeAspect="1"/>
          </p:cNvPicPr>
          <p:nvPr userDrawn="1"/>
        </p:nvPicPr>
        <p:blipFill>
          <a:blip r:embed="rId5"/>
          <a:stretch>
            <a:fillRect/>
          </a:stretch>
        </p:blipFill>
        <p:spPr>
          <a:xfrm>
            <a:off x="1373481" y="1329925"/>
            <a:ext cx="1104900" cy="254000"/>
          </a:xfrm>
          <a:prstGeom prst="rect">
            <a:avLst/>
          </a:prstGeom>
        </p:spPr>
      </p:pic>
      <p:sp>
        <p:nvSpPr>
          <p:cNvPr id="13" name="Text Placeholder 2">
            <a:extLst>
              <a:ext uri="{FF2B5EF4-FFF2-40B4-BE49-F238E27FC236}">
                <a16:creationId xmlns:a16="http://schemas.microsoft.com/office/drawing/2014/main" id="{C83BDE46-B3FD-934A-954D-8ED9ABBD069B}"/>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4" name="TextBox 13">
            <a:extLst>
              <a:ext uri="{FF2B5EF4-FFF2-40B4-BE49-F238E27FC236}">
                <a16:creationId xmlns:a16="http://schemas.microsoft.com/office/drawing/2014/main" id="{5D93AD1B-7E9A-944B-B801-B65F2423E5BA}"/>
              </a:ext>
            </a:extLst>
          </p:cNvPr>
          <p:cNvSpPr txBox="1"/>
          <p:nvPr userDrawn="1"/>
        </p:nvSpPr>
        <p:spPr>
          <a:xfrm>
            <a:off x="3467098" y="1289465"/>
            <a:ext cx="4604847" cy="323165"/>
          </a:xfrm>
          <a:prstGeom prst="rect">
            <a:avLst/>
          </a:prstGeom>
          <a:noFill/>
        </p:spPr>
        <p:txBody>
          <a:bodyPr wrap="square" rtlCol="0">
            <a:spAutoFit/>
          </a:bodyPr>
          <a:lstStyle/>
          <a:p>
            <a:r>
              <a:rPr lang="en-LT" sz="15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t>KAUNAS UNIVERSITY OF TECHNOLOGY</a:t>
            </a:r>
          </a:p>
        </p:txBody>
      </p:sp>
    </p:spTree>
    <p:extLst>
      <p:ext uri="{BB962C8B-B14F-4D97-AF65-F5344CB8AC3E}">
        <p14:creationId xmlns:p14="http://schemas.microsoft.com/office/powerpoint/2010/main" val="3364796189"/>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_White backgroun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219E62AA-E2D7-254E-B7E9-789668C3EE84}"/>
              </a:ext>
            </a:extLst>
          </p:cNvPr>
          <p:cNvGraphicFramePr/>
          <p:nvPr userDrawn="1">
            <p:extLst>
              <p:ext uri="{D42A27DB-BD31-4B8C-83A1-F6EECF244321}">
                <p14:modId xmlns:p14="http://schemas.microsoft.com/office/powerpoint/2010/main" val="3773615434"/>
              </p:ext>
            </p:extLst>
          </p:nvPr>
        </p:nvGraphicFramePr>
        <p:xfrm>
          <a:off x="988701" y="2763075"/>
          <a:ext cx="5995285" cy="39036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F4103FC-5D4B-6148-8344-357F85691C58}"/>
              </a:ext>
            </a:extLst>
          </p:cNvPr>
          <p:cNvGraphicFramePr/>
          <p:nvPr userDrawn="1">
            <p:extLst>
              <p:ext uri="{D42A27DB-BD31-4B8C-83A1-F6EECF244321}">
                <p14:modId xmlns:p14="http://schemas.microsoft.com/office/powerpoint/2010/main" val="3843688310"/>
              </p:ext>
            </p:extLst>
          </p:nvPr>
        </p:nvGraphicFramePr>
        <p:xfrm>
          <a:off x="7585316" y="3085203"/>
          <a:ext cx="4006368" cy="35814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FBCAAAE-80A2-E844-AF0A-BF81197DCFF9}"/>
              </a:ext>
            </a:extLst>
          </p:cNvPr>
          <p:cNvSpPr txBox="1"/>
          <p:nvPr userDrawn="1"/>
        </p:nvSpPr>
        <p:spPr>
          <a:xfrm>
            <a:off x="1279921" y="403225"/>
            <a:ext cx="9722695" cy="1986121"/>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chemeClr val="tx1"/>
              </a:solidFill>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Copy chart from Slide </a:t>
            </a:r>
            <a:r>
              <a:rPr lang="lt-LT" b="0" i="0" dirty="0" err="1">
                <a:solidFill>
                  <a:schemeClr val="tx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a:t>
            </a:r>
          </a:p>
          <a:p>
            <a:pPr algn="ctr">
              <a:lnSpc>
                <a:spcPct val="110000"/>
              </a:lnSpc>
              <a:spcAft>
                <a:spcPts val="1200"/>
              </a:spcAft>
            </a:pP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Copy the chart</a:t>
            </a:r>
            <a:b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Paste the chart on slide.</a:t>
            </a:r>
            <a:endParaRPr lang="lt-LT"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endParaRPr>
          </a:p>
          <a:p>
            <a:pPr algn="ctr">
              <a:lnSpc>
                <a:spcPct val="110000"/>
              </a:lnSpc>
              <a:spcAft>
                <a:spcPts val="1200"/>
              </a:spcAft>
            </a:pP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Other</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 charts must be created according to </a:t>
            </a: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this</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 </a:t>
            </a:r>
            <a:r>
              <a:rPr lang="lt-LT" b="0" i="0" dirty="0" err="1">
                <a:solidFill>
                  <a:schemeClr val="tx1"/>
                </a:solidFill>
                <a:latin typeface="Inter Medium" panose="020B0502030000000004" pitchFamily="34" charset="0"/>
                <a:ea typeface="Inter Medium" panose="020B0502030000000004" pitchFamily="34" charset="0"/>
                <a:cs typeface="Inter Medium" panose="020B0502030000000004" pitchFamily="34" charset="0"/>
              </a:rPr>
              <a:t>design</a:t>
            </a:r>
            <a:r>
              <a:rPr lang="lt-LT"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rPr>
              <a:t>.</a:t>
            </a:r>
            <a:endParaRPr lang="en-US" b="0" i="0" dirty="0">
              <a:solidFill>
                <a:schemeClr val="tx1"/>
              </a:solidFill>
              <a:latin typeface="Inter Medium" panose="020B0502030000000004" pitchFamily="34" charset="0"/>
              <a:ea typeface="Inter Medium" panose="020B0502030000000004" pitchFamily="34" charset="0"/>
              <a:cs typeface="Inter Medium" panose="020B0502030000000004" pitchFamily="34" charset="0"/>
            </a:endParaRPr>
          </a:p>
        </p:txBody>
      </p:sp>
    </p:spTree>
    <p:extLst>
      <p:ext uri="{BB962C8B-B14F-4D97-AF65-F5344CB8AC3E}">
        <p14:creationId xmlns:p14="http://schemas.microsoft.com/office/powerpoint/2010/main" val="9681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_Black background">
    <p:bg>
      <p:bgPr>
        <a:solidFill>
          <a:schemeClr val="tx1"/>
        </a:solidFill>
        <a:effectLst/>
      </p:bgPr>
    </p:bg>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9C492272-9779-2241-83F3-E687CBCE187A}"/>
              </a:ext>
            </a:extLst>
          </p:cNvPr>
          <p:cNvGraphicFramePr>
            <a:graphicFrameLocks noGrp="1"/>
          </p:cNvGraphicFramePr>
          <p:nvPr userDrawn="1">
            <p:extLst>
              <p:ext uri="{D42A27DB-BD31-4B8C-83A1-F6EECF244321}">
                <p14:modId xmlns:p14="http://schemas.microsoft.com/office/powerpoint/2010/main" val="3480262572"/>
              </p:ext>
            </p:extLst>
          </p:nvPr>
        </p:nvGraphicFramePr>
        <p:xfrm>
          <a:off x="947737" y="2736570"/>
          <a:ext cx="10077314" cy="3475035"/>
        </p:xfrm>
        <a:graphic>
          <a:graphicData uri="http://schemas.openxmlformats.org/drawingml/2006/table">
            <a:tbl>
              <a:tblPr firstRow="1" bandRow="1">
                <a:tableStyleId>{073A0DAA-6AF3-43AB-8588-CEC1D06C72B9}</a:tableStyleId>
              </a:tblPr>
              <a:tblGrid>
                <a:gridCol w="525463">
                  <a:extLst>
                    <a:ext uri="{9D8B030D-6E8A-4147-A177-3AD203B41FA5}">
                      <a16:colId xmlns:a16="http://schemas.microsoft.com/office/drawing/2014/main" val="553379762"/>
                    </a:ext>
                  </a:extLst>
                </a:gridCol>
                <a:gridCol w="5672183">
                  <a:extLst>
                    <a:ext uri="{9D8B030D-6E8A-4147-A177-3AD203B41FA5}">
                      <a16:colId xmlns:a16="http://schemas.microsoft.com/office/drawing/2014/main" val="2887563481"/>
                    </a:ext>
                  </a:extLst>
                </a:gridCol>
                <a:gridCol w="2632166">
                  <a:extLst>
                    <a:ext uri="{9D8B030D-6E8A-4147-A177-3AD203B41FA5}">
                      <a16:colId xmlns:a16="http://schemas.microsoft.com/office/drawing/2014/main" val="1877026651"/>
                    </a:ext>
                  </a:extLst>
                </a:gridCol>
                <a:gridCol w="1247502">
                  <a:extLst>
                    <a:ext uri="{9D8B030D-6E8A-4147-A177-3AD203B41FA5}">
                      <a16:colId xmlns:a16="http://schemas.microsoft.com/office/drawing/2014/main" val="2481374449"/>
                    </a:ext>
                  </a:extLst>
                </a:gridCol>
              </a:tblGrid>
              <a:tr h="695007">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Nr.</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Magna aliquam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Enim ad minim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tc>
                  <a:txBody>
                    <a:bodyPr/>
                    <a:lstStyle/>
                    <a:p>
                      <a:r>
                        <a:rPr lang="en-US" sz="1500" b="1" i="0" dirty="0">
                          <a:solidFill>
                            <a:srgbClr val="FFFF00"/>
                          </a:solidFill>
                          <a:latin typeface="Inter" panose="020B0502030000000004" pitchFamily="34" charset="0"/>
                          <a:ea typeface="Inter" panose="020B0502030000000004" pitchFamily="34" charset="0"/>
                          <a:cs typeface="Inter" panose="020B0502030000000004" pitchFamily="34" charset="0"/>
                        </a:rPr>
                        <a:t>Iriure</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75000"/>
                        <a:lumOff val="25000"/>
                      </a:schemeClr>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1</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Aoreet dolore magna aliquam erat volutpat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Praesent luptatum</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2</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Ut wisi enim ad minim veniam, quis nostrud</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Dolore te feugait nul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3</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Exerci tation ullamcorper suscipit lobortis nisl</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Augue duis</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4</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Duis autem vel eum iriure dolor </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500" b="0" i="0" dirty="0">
                          <a:solidFill>
                            <a:schemeClr val="bg1"/>
                          </a:solidFill>
                          <a:latin typeface="Inter" panose="020B0502030000000004" pitchFamily="34" charset="0"/>
                          <a:ea typeface="Inter" panose="020B0502030000000004" pitchFamily="34" charset="0"/>
                          <a:cs typeface="Inter" panose="020B0502030000000004" pitchFamily="34" charset="0"/>
                        </a:rPr>
                        <a:t>Te feugait nulla facilisi</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US" sz="1500" b="0" i="0" dirty="0">
                          <a:solidFill>
                            <a:srgbClr val="FFFF00"/>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
        <p:nvSpPr>
          <p:cNvPr id="12" name="TextBox 11">
            <a:extLst>
              <a:ext uri="{FF2B5EF4-FFF2-40B4-BE49-F238E27FC236}">
                <a16:creationId xmlns:a16="http://schemas.microsoft.com/office/drawing/2014/main" id="{0A4775A3-EB07-A141-A562-5216ADEA360A}"/>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rgbClr val="FFFF00"/>
              </a:solidFill>
              <a:latin typeface="Inter" panose="020B0502030000000004" pitchFamily="34" charset="0"/>
              <a:ea typeface="Inter" panose="020B0502030000000004" pitchFamily="34" charset="0"/>
              <a:cs typeface="Inter" panose="020B05020300000000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Copy table from Slide </a:t>
            </a:r>
            <a:r>
              <a:rPr lang="lt-LT" b="0" i="0" dirty="0" err="1">
                <a:solidFill>
                  <a:schemeClr val="bg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bg1"/>
                </a:solidFill>
                <a:latin typeface="Inter" panose="020B0502030000000004" pitchFamily="34" charset="0"/>
                <a:ea typeface="Inter" panose="020B0502030000000004" pitchFamily="34" charset="0"/>
                <a:cs typeface="Inter" panose="020B0502030000000004" pitchFamily="34" charset="0"/>
              </a:rPr>
              <a:t>:</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Copy the table</a:t>
            </a:r>
            <a:b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rgbClr val="FFFF00"/>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rPr>
              <a:t>Paste the table on slide.</a:t>
            </a:r>
            <a:endParaRPr lang="lt-LT" sz="1600" b="0" i="0" u="none" strike="noStrike" kern="1200" dirty="0">
              <a:solidFill>
                <a:schemeClr val="bg1"/>
              </a:solidFill>
              <a:effectLst/>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424208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_White backgroun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4B7795-ED57-BA41-9394-B33607ADC5F5}"/>
              </a:ext>
            </a:extLst>
          </p:cNvPr>
          <p:cNvGraphicFramePr>
            <a:graphicFrameLocks noGrp="1"/>
          </p:cNvGraphicFramePr>
          <p:nvPr userDrawn="1">
            <p:extLst>
              <p:ext uri="{D42A27DB-BD31-4B8C-83A1-F6EECF244321}">
                <p14:modId xmlns:p14="http://schemas.microsoft.com/office/powerpoint/2010/main" val="3518219809"/>
              </p:ext>
            </p:extLst>
          </p:nvPr>
        </p:nvGraphicFramePr>
        <p:xfrm>
          <a:off x="947737" y="2736570"/>
          <a:ext cx="10279789" cy="3475035"/>
        </p:xfrm>
        <a:graphic>
          <a:graphicData uri="http://schemas.openxmlformats.org/drawingml/2006/table">
            <a:tbl>
              <a:tblPr firstRow="1" bandRow="1">
                <a:tableStyleId>{073A0DAA-6AF3-43AB-8588-CEC1D06C72B9}</a:tableStyleId>
              </a:tblPr>
              <a:tblGrid>
                <a:gridCol w="528366">
                  <a:extLst>
                    <a:ext uri="{9D8B030D-6E8A-4147-A177-3AD203B41FA5}">
                      <a16:colId xmlns:a16="http://schemas.microsoft.com/office/drawing/2014/main" val="553379762"/>
                    </a:ext>
                  </a:extLst>
                </a:gridCol>
                <a:gridCol w="5669280">
                  <a:extLst>
                    <a:ext uri="{9D8B030D-6E8A-4147-A177-3AD203B41FA5}">
                      <a16:colId xmlns:a16="http://schemas.microsoft.com/office/drawing/2014/main" val="2887563481"/>
                    </a:ext>
                  </a:extLst>
                </a:gridCol>
                <a:gridCol w="2625634">
                  <a:extLst>
                    <a:ext uri="{9D8B030D-6E8A-4147-A177-3AD203B41FA5}">
                      <a16:colId xmlns:a16="http://schemas.microsoft.com/office/drawing/2014/main" val="1877026651"/>
                    </a:ext>
                  </a:extLst>
                </a:gridCol>
                <a:gridCol w="1456509">
                  <a:extLst>
                    <a:ext uri="{9D8B030D-6E8A-4147-A177-3AD203B41FA5}">
                      <a16:colId xmlns:a16="http://schemas.microsoft.com/office/drawing/2014/main" val="2481374449"/>
                    </a:ext>
                  </a:extLst>
                </a:gridCol>
              </a:tblGrid>
              <a:tr h="695007">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Nr.</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Magna aliquam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Enim ad minim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tc>
                  <a:txBody>
                    <a:bodyPr/>
                    <a:lstStyle/>
                    <a:p>
                      <a:r>
                        <a:rPr lang="en-US" sz="1500" b="1" i="0" dirty="0">
                          <a:solidFill>
                            <a:schemeClr val="tx1"/>
                          </a:solidFill>
                          <a:latin typeface="Inter" panose="020B0502030000000004" pitchFamily="34" charset="0"/>
                          <a:ea typeface="Inter" panose="020B0502030000000004" pitchFamily="34" charset="0"/>
                          <a:cs typeface="Inter" panose="020B0502030000000004" pitchFamily="34" charset="0"/>
                        </a:rPr>
                        <a:t>Iriure</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1F2F2"/>
                    </a:solidFill>
                  </a:tcPr>
                </a:tc>
                <a:extLst>
                  <a:ext uri="{0D108BD9-81ED-4DB2-BD59-A6C34878D82A}">
                    <a16:rowId xmlns:a16="http://schemas.microsoft.com/office/drawing/2014/main" val="1437261061"/>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1</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Aoreet dolore magna aliquam erat volutpat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Praesent luptatum</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3534893"/>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2</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Ut wisi enim ad minim veniam, quis nostrud</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Dolore te feugait nul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82109185"/>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3</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Exerci tation ullamcorper suscipit lobortis nisl</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Augue duis</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63808814"/>
                  </a:ext>
                </a:extLst>
              </a:tr>
              <a:tr h="695007">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4</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Duis autem vel eum iriure dolor </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Te feugait nulla facilisi</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a:r>
                        <a:rPr lang="en-US" sz="1500" b="0" i="0" dirty="0">
                          <a:solidFill>
                            <a:schemeClr val="tx1"/>
                          </a:solidFill>
                          <a:latin typeface="Inter" panose="020B0502030000000004" pitchFamily="34" charset="0"/>
                          <a:ea typeface="Inter" panose="020B0502030000000004" pitchFamily="34" charset="0"/>
                          <a:cs typeface="Inter" panose="020B0502030000000004" pitchFamily="34" charset="0"/>
                        </a:rPr>
                        <a:t>-</a:t>
                      </a:r>
                    </a:p>
                  </a:txBody>
                  <a:tcPr marL="108000" marR="108000" marT="54000" marB="54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59441268"/>
                  </a:ext>
                </a:extLst>
              </a:tr>
            </a:tbl>
          </a:graphicData>
        </a:graphic>
      </p:graphicFrame>
      <p:sp>
        <p:nvSpPr>
          <p:cNvPr id="4" name="TextBox 3">
            <a:extLst>
              <a:ext uri="{FF2B5EF4-FFF2-40B4-BE49-F238E27FC236}">
                <a16:creationId xmlns:a16="http://schemas.microsoft.com/office/drawing/2014/main" id="{BFB6A585-1753-A34C-8DD7-7369E5275DA5}"/>
              </a:ext>
            </a:extLst>
          </p:cNvPr>
          <p:cNvSpPr txBox="1"/>
          <p:nvPr userDrawn="1"/>
        </p:nvSpPr>
        <p:spPr>
          <a:xfrm>
            <a:off x="1102519" y="698500"/>
            <a:ext cx="9986962" cy="1532599"/>
          </a:xfrm>
          <a:prstGeom prst="rect">
            <a:avLst/>
          </a:prstGeom>
          <a:noFill/>
        </p:spPr>
        <p:txBody>
          <a:bodyPr wrap="square" rtlCol="0">
            <a:spAutoFit/>
          </a:bodyPr>
          <a:lstStyle/>
          <a:p>
            <a:pPr algn="ctr">
              <a:lnSpc>
                <a:spcPct val="110000"/>
              </a:lnSpc>
              <a:spcAft>
                <a:spcPts val="1200"/>
              </a:spcAft>
            </a:pPr>
            <a:r>
              <a:rPr lang="en-GB" sz="1800" b="1" i="0"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IMPORTANT (THIS IS NOT PART OF THE SLIDE DESIGN)</a:t>
            </a:r>
            <a:endParaRPr lang="lt-LT" b="1" i="0" dirty="0">
              <a:solidFill>
                <a:schemeClr val="tx1"/>
              </a:solidFill>
              <a:latin typeface="Inter" panose="020B0502030000000004" pitchFamily="34" charset="0"/>
              <a:ea typeface="Inter" panose="020B0502030000000004" pitchFamily="34" charset="0"/>
              <a:cs typeface="Inter" panose="020B0502030000000004" pitchFamily="34" charset="0"/>
            </a:endParaRPr>
          </a:p>
          <a:p>
            <a:pPr marL="0" marR="0" lvl="0" indent="0" algn="ctr" defTabSz="914400" rtl="0" eaLnBrk="1" fontAlgn="auto" latinLnBrk="0" hangingPunct="1">
              <a:lnSpc>
                <a:spcPct val="110000"/>
              </a:lnSpc>
              <a:spcBef>
                <a:spcPts val="0"/>
              </a:spcBef>
              <a:spcAft>
                <a:spcPts val="1200"/>
              </a:spcAft>
              <a:buClrTx/>
              <a:buSzTx/>
              <a:buFontTx/>
              <a:buNone/>
              <a:tabLst/>
              <a:defRPr/>
            </a:pP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Copy table from Slide </a:t>
            </a:r>
            <a:r>
              <a:rPr lang="lt-LT" b="0" i="0" dirty="0" err="1">
                <a:solidFill>
                  <a:schemeClr val="tx1"/>
                </a:solidFill>
                <a:latin typeface="Inter" panose="020B0502030000000004" pitchFamily="34" charset="0"/>
                <a:ea typeface="Inter" panose="020B0502030000000004" pitchFamily="34" charset="0"/>
                <a:cs typeface="Inter" panose="020B0502030000000004" pitchFamily="34" charset="0"/>
              </a:rPr>
              <a:t>Master</a:t>
            </a:r>
            <a:r>
              <a:rPr lang="lt-LT" b="0" i="0" dirty="0">
                <a:solidFill>
                  <a:schemeClr val="tx1"/>
                </a:solidFill>
                <a:latin typeface="Inter" panose="020B0502030000000004" pitchFamily="34" charset="0"/>
                <a:ea typeface="Inter" panose="020B0502030000000004" pitchFamily="34" charset="0"/>
                <a:cs typeface="Inter" panose="020B0502030000000004" pitchFamily="34" charset="0"/>
              </a:rPr>
              <a:t>:</a:t>
            </a:r>
          </a:p>
          <a:p>
            <a:pPr marL="0" marR="0" lvl="0" indent="0" algn="ctr" defTabSz="914400" rtl="0" eaLnBrk="1" fontAlgn="auto" latinLnBrk="0" hangingPunct="1">
              <a:lnSpc>
                <a:spcPct val="110000"/>
              </a:lnSpc>
              <a:spcBef>
                <a:spcPts val="0"/>
              </a:spcBef>
              <a:spcAft>
                <a:spcPts val="1200"/>
              </a:spcAft>
              <a:buClrTx/>
              <a:buSzTx/>
              <a:buFontTx/>
              <a:buNone/>
              <a:tabLst/>
              <a:defRPr/>
            </a:pP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1.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Go to View panel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2.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Select Slide Master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3.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Copy the table</a:t>
            </a:r>
            <a:b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b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4.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Close the Slide Master: select the Normal </a:t>
            </a:r>
            <a:r>
              <a:rPr lang="en-GB" sz="1600" b="1"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5. </a:t>
            </a:r>
            <a:r>
              <a:rPr lang="en-GB"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rPr>
              <a:t>Paste the table on slide.</a:t>
            </a:r>
            <a:endParaRPr lang="lt-LT" sz="1600" b="0" i="0" u="none" strike="noStrike" kern="1200" dirty="0">
              <a:solidFill>
                <a:schemeClr val="tx1"/>
              </a:solidFill>
              <a:effectLst/>
              <a:latin typeface="Inter" panose="020B0502030000000004" pitchFamily="34" charset="0"/>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52577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_Two Numbers">
    <p:bg>
      <p:bgPr>
        <a:solidFill>
          <a:schemeClr val="tx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36F833E-D503-7449-87CC-B8E383BC66CA}"/>
              </a:ext>
            </a:extLst>
          </p:cNvPr>
          <p:cNvPicPr>
            <a:picLocks noChangeAspect="1"/>
          </p:cNvPicPr>
          <p:nvPr userDrawn="1"/>
        </p:nvPicPr>
        <p:blipFill>
          <a:blip r:embed="rId2"/>
          <a:stretch>
            <a:fillRect/>
          </a:stretch>
        </p:blipFill>
        <p:spPr>
          <a:xfrm>
            <a:off x="10909021" y="424809"/>
            <a:ext cx="862883" cy="983770"/>
          </a:xfrm>
          <a:prstGeom prst="rect">
            <a:avLst/>
          </a:prstGeom>
        </p:spPr>
      </p:pic>
      <p:pic>
        <p:nvPicPr>
          <p:cNvPr id="7" name="Picture 6">
            <a:extLst>
              <a:ext uri="{FF2B5EF4-FFF2-40B4-BE49-F238E27FC236}">
                <a16:creationId xmlns:a16="http://schemas.microsoft.com/office/drawing/2014/main" id="{ED861843-38B4-D148-99E5-9F4C3E2339E0}"/>
              </a:ext>
            </a:extLst>
          </p:cNvPr>
          <p:cNvPicPr>
            <a:picLocks noChangeAspect="1"/>
          </p:cNvPicPr>
          <p:nvPr userDrawn="1"/>
        </p:nvPicPr>
        <p:blipFill>
          <a:blip r:embed="rId3"/>
          <a:stretch>
            <a:fillRect/>
          </a:stretch>
        </p:blipFill>
        <p:spPr>
          <a:xfrm>
            <a:off x="10356850" y="0"/>
            <a:ext cx="190500" cy="6858000"/>
          </a:xfrm>
          <a:prstGeom prst="rect">
            <a:avLst/>
          </a:prstGeom>
        </p:spPr>
      </p:pic>
      <p:pic>
        <p:nvPicPr>
          <p:cNvPr id="14" name="Picture 13">
            <a:extLst>
              <a:ext uri="{FF2B5EF4-FFF2-40B4-BE49-F238E27FC236}">
                <a16:creationId xmlns:a16="http://schemas.microsoft.com/office/drawing/2014/main" id="{A555EE49-EA86-604D-B79E-1835648D4373}"/>
              </a:ext>
            </a:extLst>
          </p:cNvPr>
          <p:cNvPicPr>
            <a:picLocks noChangeAspect="1"/>
          </p:cNvPicPr>
          <p:nvPr userDrawn="1"/>
        </p:nvPicPr>
        <p:blipFill rotWithShape="1">
          <a:blip r:embed="rId4"/>
          <a:srcRect l="-254768" t="1" r="-836988" b="29251"/>
          <a:stretch/>
        </p:blipFill>
        <p:spPr>
          <a:xfrm rot="5400000">
            <a:off x="2198923" y="-847734"/>
            <a:ext cx="454047" cy="4851894"/>
          </a:xfrm>
          <a:prstGeom prst="rect">
            <a:avLst/>
          </a:prstGeom>
        </p:spPr>
      </p:pic>
      <p:sp>
        <p:nvSpPr>
          <p:cNvPr id="8" name="Text Placeholder 6">
            <a:extLst>
              <a:ext uri="{FF2B5EF4-FFF2-40B4-BE49-F238E27FC236}">
                <a16:creationId xmlns:a16="http://schemas.microsoft.com/office/drawing/2014/main" id="{296451B7-2052-9240-BFB3-A9AA9A36AD9B}"/>
              </a:ext>
            </a:extLst>
          </p:cNvPr>
          <p:cNvSpPr>
            <a:spLocks noGrp="1"/>
          </p:cNvSpPr>
          <p:nvPr>
            <p:ph type="body" sz="quarter" idx="13" hasCustomPrompt="1"/>
          </p:nvPr>
        </p:nvSpPr>
        <p:spPr>
          <a:xfrm>
            <a:off x="0" y="3635439"/>
            <a:ext cx="4826508" cy="3222561"/>
          </a:xfrm>
          <a:prstGeom prst="rect">
            <a:avLst/>
          </a:prstGeom>
          <a:ln w="19050">
            <a:noFill/>
          </a:ln>
        </p:spPr>
        <p:txBody>
          <a:bodyPr/>
          <a:lstStyle>
            <a:lvl1pPr marL="0" indent="0" algn="ctr">
              <a:buNone/>
              <a:defRPr sz="24000" b="1" i="0">
                <a:ln w="19050">
                  <a:solidFill>
                    <a:schemeClr val="bg1"/>
                  </a:solidFill>
                </a:ln>
                <a:noFill/>
                <a:latin typeface="Inter" panose="020B0502030000000004" pitchFamily="34" charset="0"/>
                <a:ea typeface="Inter" panose="020B0502030000000004" pitchFamily="34" charset="0"/>
                <a:cs typeface="Inter" panose="020B0502030000000004" pitchFamily="34" charset="0"/>
              </a:defRPr>
            </a:lvl1pPr>
          </a:lstStyle>
          <a:p>
            <a:pPr lvl="0"/>
            <a:r>
              <a:rPr lang="en-US" dirty="0"/>
              <a:t>28</a:t>
            </a:r>
          </a:p>
        </p:txBody>
      </p:sp>
      <p:pic>
        <p:nvPicPr>
          <p:cNvPr id="2" name="Picture 1">
            <a:extLst>
              <a:ext uri="{FF2B5EF4-FFF2-40B4-BE49-F238E27FC236}">
                <a16:creationId xmlns:a16="http://schemas.microsoft.com/office/drawing/2014/main" id="{6D892914-F5A9-F642-B52A-C75D04F09286}"/>
              </a:ext>
            </a:extLst>
          </p:cNvPr>
          <p:cNvPicPr>
            <a:picLocks noChangeAspect="1"/>
          </p:cNvPicPr>
          <p:nvPr userDrawn="1"/>
        </p:nvPicPr>
        <p:blipFill>
          <a:blip r:embed="rId4"/>
          <a:stretch>
            <a:fillRect/>
          </a:stretch>
        </p:blipFill>
        <p:spPr>
          <a:xfrm>
            <a:off x="4832844" y="0"/>
            <a:ext cx="38100" cy="6858000"/>
          </a:xfrm>
          <a:prstGeom prst="rect">
            <a:avLst/>
          </a:prstGeom>
        </p:spPr>
      </p:pic>
      <p:pic>
        <p:nvPicPr>
          <p:cNvPr id="6" name="Picture 5">
            <a:extLst>
              <a:ext uri="{FF2B5EF4-FFF2-40B4-BE49-F238E27FC236}">
                <a16:creationId xmlns:a16="http://schemas.microsoft.com/office/drawing/2014/main" id="{E48C8245-A0B5-4343-A773-99B1AC5A1C19}"/>
              </a:ext>
            </a:extLst>
          </p:cNvPr>
          <p:cNvPicPr>
            <a:picLocks noChangeAspect="1"/>
          </p:cNvPicPr>
          <p:nvPr userDrawn="1"/>
        </p:nvPicPr>
        <p:blipFill>
          <a:blip r:embed="rId5"/>
          <a:stretch>
            <a:fillRect/>
          </a:stretch>
        </p:blipFill>
        <p:spPr>
          <a:xfrm>
            <a:off x="3278535" y="1329925"/>
            <a:ext cx="1104900" cy="254000"/>
          </a:xfrm>
          <a:prstGeom prst="rect">
            <a:avLst/>
          </a:prstGeom>
        </p:spPr>
      </p:pic>
      <p:sp>
        <p:nvSpPr>
          <p:cNvPr id="18" name="Text Placeholder 3">
            <a:extLst>
              <a:ext uri="{FF2B5EF4-FFF2-40B4-BE49-F238E27FC236}">
                <a16:creationId xmlns:a16="http://schemas.microsoft.com/office/drawing/2014/main" id="{224758FE-FB03-7945-8489-CE74EBB5340E}"/>
              </a:ext>
            </a:extLst>
          </p:cNvPr>
          <p:cNvSpPr>
            <a:spLocks noGrp="1"/>
          </p:cNvSpPr>
          <p:nvPr>
            <p:ph type="body" sz="quarter" idx="10" hasCustomPrompt="1"/>
          </p:nvPr>
        </p:nvSpPr>
        <p:spPr>
          <a:xfrm>
            <a:off x="5477810" y="3668711"/>
            <a:ext cx="4361134" cy="2724025"/>
          </a:xfrm>
          <a:prstGeom prst="rect">
            <a:avLst/>
          </a:prstGeom>
        </p:spPr>
        <p:txBody>
          <a:bodyPr anchor="b"/>
          <a:lstStyle>
            <a:lvl1pPr marL="0" indent="0">
              <a:buNone/>
              <a:defRPr sz="3700" b="1"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stStyle>
          <a:p>
            <a:pPr lvl="0"/>
            <a:r>
              <a:rPr lang="en-US" dirty="0"/>
              <a:t>Header</a:t>
            </a:r>
          </a:p>
        </p:txBody>
      </p:sp>
      <p:sp>
        <p:nvSpPr>
          <p:cNvPr id="12" name="Text Placeholder 2">
            <a:extLst>
              <a:ext uri="{FF2B5EF4-FFF2-40B4-BE49-F238E27FC236}">
                <a16:creationId xmlns:a16="http://schemas.microsoft.com/office/drawing/2014/main" id="{20FA2AC1-A86F-6246-9CF6-463924E7F598}"/>
              </a:ext>
            </a:extLst>
          </p:cNvPr>
          <p:cNvSpPr>
            <a:spLocks noGrp="1"/>
          </p:cNvSpPr>
          <p:nvPr>
            <p:ph type="body" sz="quarter" idx="14" hasCustomPrompt="1"/>
          </p:nvPr>
        </p:nvSpPr>
        <p:spPr>
          <a:xfrm rot="16200000">
            <a:off x="8847686" y="3603890"/>
            <a:ext cx="4985555" cy="643688"/>
          </a:xfrm>
          <a:prstGeom prst="rect">
            <a:avLst/>
          </a:prstGeom>
        </p:spPr>
        <p:txBody>
          <a:bodyPr anchor="ctr"/>
          <a:lstStyle>
            <a:lvl1pPr marL="0" indent="0">
              <a:lnSpc>
                <a:spcPct val="130000"/>
              </a:lnSpc>
              <a:spcBef>
                <a:spcPts val="0"/>
              </a:spcBef>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13" name="TextBox 12">
            <a:extLst>
              <a:ext uri="{FF2B5EF4-FFF2-40B4-BE49-F238E27FC236}">
                <a16:creationId xmlns:a16="http://schemas.microsoft.com/office/drawing/2014/main" id="{9926F31A-D9EF-A541-B58C-EF4A2221ECB9}"/>
              </a:ext>
            </a:extLst>
          </p:cNvPr>
          <p:cNvSpPr txBox="1"/>
          <p:nvPr userDrawn="1"/>
        </p:nvSpPr>
        <p:spPr>
          <a:xfrm>
            <a:off x="5477810" y="1289465"/>
            <a:ext cx="4604847" cy="323165"/>
          </a:xfrm>
          <a:prstGeom prst="rect">
            <a:avLst/>
          </a:prstGeom>
          <a:noFill/>
        </p:spPr>
        <p:txBody>
          <a:bodyPr wrap="square" rtlCol="0">
            <a:spAutoFit/>
          </a:bodyPr>
          <a:lstStyle/>
          <a:p>
            <a:r>
              <a:rPr lang="en-LT" sz="15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t>KAUNAS UNIVERSITY OF TECHNOLOGY</a:t>
            </a:r>
          </a:p>
        </p:txBody>
      </p:sp>
    </p:spTree>
    <p:extLst>
      <p:ext uri="{BB962C8B-B14F-4D97-AF65-F5344CB8AC3E}">
        <p14:creationId xmlns:p14="http://schemas.microsoft.com/office/powerpoint/2010/main" val="374483783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_Slogan_Black background">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pic>
        <p:nvPicPr>
          <p:cNvPr id="10" name="Picture 9">
            <a:extLst>
              <a:ext uri="{FF2B5EF4-FFF2-40B4-BE49-F238E27FC236}">
                <a16:creationId xmlns:a16="http://schemas.microsoft.com/office/drawing/2014/main" id="{6B7DEC24-8D93-6D48-A79C-7BDDFFA2B161}"/>
              </a:ext>
            </a:extLst>
          </p:cNvPr>
          <p:cNvPicPr>
            <a:picLocks noChangeAspect="1"/>
          </p:cNvPicPr>
          <p:nvPr userDrawn="1"/>
        </p:nvPicPr>
        <p:blipFill>
          <a:blip r:embed="rId2"/>
          <a:stretch>
            <a:fillRect/>
          </a:stretch>
        </p:blipFill>
        <p:spPr>
          <a:xfrm>
            <a:off x="11013890" y="0"/>
            <a:ext cx="38100" cy="6858000"/>
          </a:xfrm>
          <a:prstGeom prst="rect">
            <a:avLst/>
          </a:prstGeom>
        </p:spPr>
      </p:pic>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pic>
        <p:nvPicPr>
          <p:cNvPr id="16" name="Picture 15">
            <a:extLst>
              <a:ext uri="{FF2B5EF4-FFF2-40B4-BE49-F238E27FC236}">
                <a16:creationId xmlns:a16="http://schemas.microsoft.com/office/drawing/2014/main" id="{A7015AA5-A63A-AA42-ACD1-300F08FBDCD4}"/>
              </a:ext>
            </a:extLst>
          </p:cNvPr>
          <p:cNvPicPr>
            <a:picLocks noChangeAspect="1"/>
          </p:cNvPicPr>
          <p:nvPr userDrawn="1"/>
        </p:nvPicPr>
        <p:blipFill rotWithShape="1">
          <a:blip r:embed="rId3"/>
          <a:srcRect t="-1" r="9663" b="-12809"/>
          <a:stretch/>
        </p:blipFill>
        <p:spPr>
          <a:xfrm>
            <a:off x="0" y="1356723"/>
            <a:ext cx="11013890" cy="214901"/>
          </a:xfrm>
          <a:prstGeom prst="rect">
            <a:avLst/>
          </a:prstGeom>
        </p:spPr>
      </p:pic>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23" name="Picture 22">
            <a:extLst>
              <a:ext uri="{FF2B5EF4-FFF2-40B4-BE49-F238E27FC236}">
                <a16:creationId xmlns:a16="http://schemas.microsoft.com/office/drawing/2014/main" id="{810A3938-1C5A-734A-9AEB-AA2A81156F6C}"/>
              </a:ext>
            </a:extLst>
          </p:cNvPr>
          <p:cNvPicPr>
            <a:picLocks noChangeAspect="1"/>
          </p:cNvPicPr>
          <p:nvPr userDrawn="1"/>
        </p:nvPicPr>
        <p:blipFill>
          <a:blip r:embed="rId4"/>
          <a:stretch>
            <a:fillRect/>
          </a:stretch>
        </p:blipFill>
        <p:spPr>
          <a:xfrm>
            <a:off x="11314565" y="696317"/>
            <a:ext cx="590984" cy="318475"/>
          </a:xfrm>
          <a:prstGeom prst="rect">
            <a:avLst/>
          </a:prstGeom>
        </p:spPr>
      </p:pic>
      <p:sp>
        <p:nvSpPr>
          <p:cNvPr id="11" name="Slide Number Placeholder 3">
            <a:extLst>
              <a:ext uri="{FF2B5EF4-FFF2-40B4-BE49-F238E27FC236}">
                <a16:creationId xmlns:a16="http://schemas.microsoft.com/office/drawing/2014/main" id="{16AAE050-80B0-E943-B294-2C9DD7CDE74B}"/>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119542493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_Slogan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4" y="600737"/>
            <a:ext cx="9908045"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19" name="Text Placeholder 2">
            <a:extLst>
              <a:ext uri="{FF2B5EF4-FFF2-40B4-BE49-F238E27FC236}">
                <a16:creationId xmlns:a16="http://schemas.microsoft.com/office/drawing/2014/main" id="{CD1AB869-1A97-C74F-B22C-8C4A3C855317}"/>
              </a:ext>
            </a:extLst>
          </p:cNvPr>
          <p:cNvSpPr>
            <a:spLocks noGrp="1"/>
          </p:cNvSpPr>
          <p:nvPr>
            <p:ph type="body" sz="quarter" idx="14" hasCustomPrompt="1"/>
          </p:nvPr>
        </p:nvSpPr>
        <p:spPr>
          <a:xfrm rot="16200000">
            <a:off x="9406361" y="3040008"/>
            <a:ext cx="4397904" cy="1173382"/>
          </a:xfrm>
          <a:prstGeom prst="rect">
            <a:avLst/>
          </a:prstGeom>
        </p:spPr>
        <p:txBody>
          <a:bodyPr anchor="ctr"/>
          <a:lstStyle>
            <a:lvl1pPr marL="0" indent="0">
              <a:lnSpc>
                <a:spcPct val="130000"/>
              </a:lnSpc>
              <a:spcBef>
                <a:spcPts val="0"/>
              </a:spcBef>
              <a:buNone/>
              <a:defRPr sz="13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vl2pPr marL="4572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2pPr>
            <a:lvl3pPr marL="9144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3pPr>
            <a:lvl4pPr marL="13716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4pPr>
            <a:lvl5pPr marL="1828800" indent="0">
              <a:buNone/>
              <a:defRPr sz="15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5pPr>
          </a:lstStyle>
          <a:p>
            <a:pPr lvl="0"/>
            <a:r>
              <a:rPr lang="en-GB" dirty="0"/>
              <a:t>HUMAN SIDE OF TECHNOLOGY</a:t>
            </a:r>
            <a:endParaRPr lang="en-LT" dirty="0"/>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11" name="Picture 10">
            <a:extLst>
              <a:ext uri="{FF2B5EF4-FFF2-40B4-BE49-F238E27FC236}">
                <a16:creationId xmlns:a16="http://schemas.microsoft.com/office/drawing/2014/main" id="{BC028207-03C6-EB4F-8087-70DFE414C3FB}"/>
              </a:ext>
            </a:extLst>
          </p:cNvPr>
          <p:cNvPicPr>
            <a:picLocks noChangeAspect="1"/>
          </p:cNvPicPr>
          <p:nvPr userDrawn="1"/>
        </p:nvPicPr>
        <p:blipFill>
          <a:blip r:embed="rId2"/>
          <a:stretch>
            <a:fillRect/>
          </a:stretch>
        </p:blipFill>
        <p:spPr>
          <a:xfrm>
            <a:off x="11314563" y="696316"/>
            <a:ext cx="590985" cy="318475"/>
          </a:xfrm>
          <a:prstGeom prst="rect">
            <a:avLst/>
          </a:prstGeom>
        </p:spPr>
      </p:pic>
      <p:pic>
        <p:nvPicPr>
          <p:cNvPr id="14" name="Picture 13">
            <a:extLst>
              <a:ext uri="{FF2B5EF4-FFF2-40B4-BE49-F238E27FC236}">
                <a16:creationId xmlns:a16="http://schemas.microsoft.com/office/drawing/2014/main" id="{E8B3520C-4886-5844-B632-0EFDEEFA04BE}"/>
              </a:ext>
            </a:extLst>
          </p:cNvPr>
          <p:cNvPicPr>
            <a:picLocks noChangeAspect="1"/>
          </p:cNvPicPr>
          <p:nvPr userDrawn="1"/>
        </p:nvPicPr>
        <p:blipFill>
          <a:blip r:embed="rId3"/>
          <a:stretch>
            <a:fillRect/>
          </a:stretch>
        </p:blipFill>
        <p:spPr>
          <a:xfrm>
            <a:off x="11010097" y="0"/>
            <a:ext cx="38100" cy="6858000"/>
          </a:xfrm>
          <a:prstGeom prst="rect">
            <a:avLst/>
          </a:prstGeom>
        </p:spPr>
      </p:pic>
      <p:pic>
        <p:nvPicPr>
          <p:cNvPr id="15" name="Picture 14">
            <a:extLst>
              <a:ext uri="{FF2B5EF4-FFF2-40B4-BE49-F238E27FC236}">
                <a16:creationId xmlns:a16="http://schemas.microsoft.com/office/drawing/2014/main" id="{DBBDCAF9-A99D-AB48-B61A-DEA4A9FF6C9F}"/>
              </a:ext>
            </a:extLst>
          </p:cNvPr>
          <p:cNvPicPr>
            <a:picLocks noChangeAspect="1"/>
          </p:cNvPicPr>
          <p:nvPr userDrawn="1"/>
        </p:nvPicPr>
        <p:blipFill rotWithShape="1">
          <a:blip r:embed="rId4"/>
          <a:srcRect r="9625" b="-49952"/>
          <a:stretch/>
        </p:blipFill>
        <p:spPr>
          <a:xfrm>
            <a:off x="0" y="1356709"/>
            <a:ext cx="11018622" cy="285659"/>
          </a:xfrm>
          <a:prstGeom prst="rect">
            <a:avLst/>
          </a:prstGeom>
        </p:spPr>
      </p:pic>
      <p:sp>
        <p:nvSpPr>
          <p:cNvPr id="10" name="Slide Number Placeholder 3">
            <a:extLst>
              <a:ext uri="{FF2B5EF4-FFF2-40B4-BE49-F238E27FC236}">
                <a16:creationId xmlns:a16="http://schemas.microsoft.com/office/drawing/2014/main" id="{75DBDACD-F72D-4347-B282-C11CA7E9B316}"/>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149757217"/>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Black background">
    <p:bg>
      <p:bgPr>
        <a:solidFill>
          <a:schemeClr val="tx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0" i="0">
                <a:solidFill>
                  <a:srgbClr val="FFFF00"/>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bg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11" name="Picture 10">
            <a:extLst>
              <a:ext uri="{FF2B5EF4-FFF2-40B4-BE49-F238E27FC236}">
                <a16:creationId xmlns:a16="http://schemas.microsoft.com/office/drawing/2014/main" id="{69C3A560-9403-BC49-A5F7-C015081D15DE}"/>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2" name="Picture 11">
            <a:extLst>
              <a:ext uri="{FF2B5EF4-FFF2-40B4-BE49-F238E27FC236}">
                <a16:creationId xmlns:a16="http://schemas.microsoft.com/office/drawing/2014/main" id="{6E36B143-6BE1-0541-83D6-F8722667238A}"/>
              </a:ext>
            </a:extLst>
          </p:cNvPr>
          <p:cNvPicPr>
            <a:picLocks noChangeAspect="1"/>
          </p:cNvPicPr>
          <p:nvPr userDrawn="1"/>
        </p:nvPicPr>
        <p:blipFill>
          <a:blip r:embed="rId3"/>
          <a:stretch>
            <a:fillRect/>
          </a:stretch>
        </p:blipFill>
        <p:spPr>
          <a:xfrm>
            <a:off x="11163044" y="696317"/>
            <a:ext cx="590984" cy="318475"/>
          </a:xfrm>
          <a:prstGeom prst="rect">
            <a:avLst/>
          </a:prstGeom>
        </p:spPr>
      </p:pic>
      <p:sp>
        <p:nvSpPr>
          <p:cNvPr id="8" name="Slide Number Placeholder 3">
            <a:extLst>
              <a:ext uri="{FF2B5EF4-FFF2-40B4-BE49-F238E27FC236}">
                <a16:creationId xmlns:a16="http://schemas.microsoft.com/office/drawing/2014/main" id="{9A5D1039-D9CB-C345-BC30-CCE7727C8314}"/>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4182828940"/>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_White background">
    <p:bg>
      <p:bgPr>
        <a:solidFill>
          <a:schemeClr val="bg1"/>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DCD1856C-F327-BF49-A715-D3258E845AB5}"/>
              </a:ext>
            </a:extLst>
          </p:cNvPr>
          <p:cNvSpPr>
            <a:spLocks noGrp="1"/>
          </p:cNvSpPr>
          <p:nvPr>
            <p:ph type="body" sz="quarter" idx="11" hasCustomPrompt="1"/>
          </p:nvPr>
        </p:nvSpPr>
        <p:spPr>
          <a:xfrm>
            <a:off x="641645" y="600737"/>
            <a:ext cx="8978606" cy="509636"/>
          </a:xfrm>
          <a:prstGeom prst="rect">
            <a:avLst/>
          </a:prstGeom>
        </p:spPr>
        <p:txBody>
          <a:bodyPr/>
          <a:lstStyle>
            <a:lvl1pPr marL="0" indent="0">
              <a:buNone/>
              <a:defRPr sz="30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1" name="Text Placeholder 20">
            <a:extLst>
              <a:ext uri="{FF2B5EF4-FFF2-40B4-BE49-F238E27FC236}">
                <a16:creationId xmlns:a16="http://schemas.microsoft.com/office/drawing/2014/main" id="{B4B86B12-DA76-274D-9D4F-46D64739DB84}"/>
              </a:ext>
            </a:extLst>
          </p:cNvPr>
          <p:cNvSpPr>
            <a:spLocks noGrp="1"/>
          </p:cNvSpPr>
          <p:nvPr>
            <p:ph type="body" sz="quarter" idx="15" hasCustomPrompt="1"/>
          </p:nvPr>
        </p:nvSpPr>
        <p:spPr>
          <a:xfrm>
            <a:off x="639930" y="4374624"/>
            <a:ext cx="9828212" cy="1860720"/>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2" name="Text Placeholder 20">
            <a:extLst>
              <a:ext uri="{FF2B5EF4-FFF2-40B4-BE49-F238E27FC236}">
                <a16:creationId xmlns:a16="http://schemas.microsoft.com/office/drawing/2014/main" id="{587BF503-4657-4144-AE5A-7FC3C4A8467D}"/>
              </a:ext>
            </a:extLst>
          </p:cNvPr>
          <p:cNvSpPr>
            <a:spLocks noGrp="1"/>
          </p:cNvSpPr>
          <p:nvPr>
            <p:ph type="body" sz="quarter" idx="12" hasCustomPrompt="1"/>
          </p:nvPr>
        </p:nvSpPr>
        <p:spPr>
          <a:xfrm>
            <a:off x="643723" y="3048000"/>
            <a:ext cx="9828212" cy="1019347"/>
          </a:xfrm>
          <a:prstGeom prst="rect">
            <a:avLst/>
          </a:prstGeom>
        </p:spPr>
        <p:txBody>
          <a:bodyPr anchor="b"/>
          <a:lstStyle>
            <a:lvl1pPr marL="0" indent="0">
              <a:lnSpc>
                <a:spcPct val="110000"/>
              </a:lnSpc>
              <a:spcBef>
                <a:spcPts val="0"/>
              </a:spcBef>
              <a:spcAft>
                <a:spcPts val="0"/>
              </a:spcAft>
              <a:buFont typeface="+mj-lt"/>
              <a:buNone/>
              <a:defRPr sz="2200" b="0" i="0">
                <a:solidFill>
                  <a:schemeClr val="tx1"/>
                </a:solidFill>
                <a:latin typeface="Inter Medium" panose="020B0502030000000004" pitchFamily="34" charset="0"/>
                <a:ea typeface="Inter Medium" panose="020B0502030000000004" pitchFamily="34" charset="0"/>
                <a:cs typeface="Inter Medium" panose="020B0502030000000004" pitchFamily="34" charset="0"/>
              </a:defRPr>
            </a:lvl1pPr>
          </a:lstStyle>
          <a:p>
            <a:pPr lvl="0"/>
            <a:r>
              <a:rPr lang="lt-LT" dirty="0" err="1"/>
              <a:t>Header</a:t>
            </a:r>
            <a:r>
              <a:rPr lang="lt-LT" dirty="0"/>
              <a:t> 2</a:t>
            </a:r>
          </a:p>
        </p:txBody>
      </p:sp>
      <p:pic>
        <p:nvPicPr>
          <p:cNvPr id="9" name="Picture 8">
            <a:extLst>
              <a:ext uri="{FF2B5EF4-FFF2-40B4-BE49-F238E27FC236}">
                <a16:creationId xmlns:a16="http://schemas.microsoft.com/office/drawing/2014/main" id="{C66F165C-7173-9B41-9B41-5FC5C0B7D53F}"/>
              </a:ext>
            </a:extLst>
          </p:cNvPr>
          <p:cNvPicPr>
            <a:picLocks noChangeAspect="1"/>
          </p:cNvPicPr>
          <p:nvPr userDrawn="1"/>
        </p:nvPicPr>
        <p:blipFill>
          <a:blip r:embed="rId2"/>
          <a:stretch>
            <a:fillRect/>
          </a:stretch>
        </p:blipFill>
        <p:spPr>
          <a:xfrm>
            <a:off x="0" y="1351225"/>
            <a:ext cx="12192000" cy="190500"/>
          </a:xfrm>
          <a:prstGeom prst="rect">
            <a:avLst/>
          </a:prstGeom>
        </p:spPr>
      </p:pic>
      <p:pic>
        <p:nvPicPr>
          <p:cNvPr id="14" name="Picture 13">
            <a:extLst>
              <a:ext uri="{FF2B5EF4-FFF2-40B4-BE49-F238E27FC236}">
                <a16:creationId xmlns:a16="http://schemas.microsoft.com/office/drawing/2014/main" id="{0B47D6DC-D91B-A144-80BE-9E55BF0FD1FC}"/>
              </a:ext>
            </a:extLst>
          </p:cNvPr>
          <p:cNvPicPr>
            <a:picLocks noChangeAspect="1"/>
          </p:cNvPicPr>
          <p:nvPr userDrawn="1"/>
        </p:nvPicPr>
        <p:blipFill>
          <a:blip r:embed="rId3"/>
          <a:stretch>
            <a:fillRect/>
          </a:stretch>
        </p:blipFill>
        <p:spPr>
          <a:xfrm>
            <a:off x="11163222" y="696316"/>
            <a:ext cx="590985" cy="318475"/>
          </a:xfrm>
          <a:prstGeom prst="rect">
            <a:avLst/>
          </a:prstGeom>
        </p:spPr>
      </p:pic>
      <p:sp>
        <p:nvSpPr>
          <p:cNvPr id="8" name="Slide Number Placeholder 3">
            <a:extLst>
              <a:ext uri="{FF2B5EF4-FFF2-40B4-BE49-F238E27FC236}">
                <a16:creationId xmlns:a16="http://schemas.microsoft.com/office/drawing/2014/main" id="{BAFD13B1-56F9-4444-AA73-38EC04BF9A0A}"/>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2233462981"/>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_Two parts">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6D8A384-C846-7641-BEB4-42006FEB5447}"/>
              </a:ext>
            </a:extLst>
          </p:cNvPr>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T"/>
          </a:p>
        </p:txBody>
      </p:sp>
      <p:sp>
        <p:nvSpPr>
          <p:cNvPr id="14" name="Text Placeholder 20">
            <a:extLst>
              <a:ext uri="{FF2B5EF4-FFF2-40B4-BE49-F238E27FC236}">
                <a16:creationId xmlns:a16="http://schemas.microsoft.com/office/drawing/2014/main" id="{F497E261-9388-AC42-BFA8-252592EA0D4A}"/>
              </a:ext>
            </a:extLst>
          </p:cNvPr>
          <p:cNvSpPr>
            <a:spLocks noGrp="1"/>
          </p:cNvSpPr>
          <p:nvPr>
            <p:ph type="body" sz="quarter" idx="15" hasCustomPrompt="1"/>
          </p:nvPr>
        </p:nvSpPr>
        <p:spPr>
          <a:xfrm>
            <a:off x="639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bg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17" name="Text Placeholder 4">
            <a:extLst>
              <a:ext uri="{FF2B5EF4-FFF2-40B4-BE49-F238E27FC236}">
                <a16:creationId xmlns:a16="http://schemas.microsoft.com/office/drawing/2014/main" id="{B5FF6581-2E75-F54C-AC74-4CFB308232A1}"/>
              </a:ext>
            </a:extLst>
          </p:cNvPr>
          <p:cNvSpPr>
            <a:spLocks noGrp="1"/>
          </p:cNvSpPr>
          <p:nvPr>
            <p:ph type="body" sz="quarter" idx="11" hasCustomPrompt="1"/>
          </p:nvPr>
        </p:nvSpPr>
        <p:spPr>
          <a:xfrm>
            <a:off x="641645" y="600737"/>
            <a:ext cx="4921173" cy="509636"/>
          </a:xfrm>
          <a:prstGeom prst="rect">
            <a:avLst/>
          </a:prstGeom>
        </p:spPr>
        <p:txBody>
          <a:bodyPr/>
          <a:lstStyle>
            <a:lvl1pPr marL="0" indent="0">
              <a:buNone/>
              <a:defRPr sz="2200" b="0" i="0">
                <a:solidFill>
                  <a:schemeClr val="bg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23" name="Text Placeholder 20">
            <a:extLst>
              <a:ext uri="{FF2B5EF4-FFF2-40B4-BE49-F238E27FC236}">
                <a16:creationId xmlns:a16="http://schemas.microsoft.com/office/drawing/2014/main" id="{2E6D4784-2EA3-C74A-80A6-6E53A345902F}"/>
              </a:ext>
            </a:extLst>
          </p:cNvPr>
          <p:cNvSpPr>
            <a:spLocks noGrp="1"/>
          </p:cNvSpPr>
          <p:nvPr>
            <p:ph type="body" sz="quarter" idx="16" hasCustomPrompt="1"/>
          </p:nvPr>
        </p:nvSpPr>
        <p:spPr>
          <a:xfrm>
            <a:off x="6735930" y="2924175"/>
            <a:ext cx="4922888" cy="3311169"/>
          </a:xfrm>
          <a:prstGeom prst="rect">
            <a:avLst/>
          </a:prstGeom>
        </p:spPr>
        <p:txBody>
          <a:bodyPr anchor="t"/>
          <a:lstStyle>
            <a:lvl1pPr marL="0" indent="0">
              <a:lnSpc>
                <a:spcPct val="110000"/>
              </a:lnSpc>
              <a:spcBef>
                <a:spcPts val="0"/>
              </a:spcBef>
              <a:spcAft>
                <a:spcPts val="0"/>
              </a:spcAft>
              <a:buFont typeface="+mj-lt"/>
              <a:buNone/>
              <a:defRPr sz="160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lvl="0"/>
            <a:r>
              <a:rPr lang="lt-LT" dirty="0" err="1"/>
              <a:t>Text</a:t>
            </a:r>
            <a:endParaRPr lang="lt-LT" dirty="0"/>
          </a:p>
          <a:p>
            <a:pPr lvl="0"/>
            <a:r>
              <a:rPr lang="lt-LT" dirty="0" err="1"/>
              <a:t>second</a:t>
            </a:r>
            <a:r>
              <a:rPr lang="lt-LT" dirty="0"/>
              <a:t> line</a:t>
            </a:r>
          </a:p>
        </p:txBody>
      </p:sp>
      <p:sp>
        <p:nvSpPr>
          <p:cNvPr id="25" name="Text Placeholder 4">
            <a:extLst>
              <a:ext uri="{FF2B5EF4-FFF2-40B4-BE49-F238E27FC236}">
                <a16:creationId xmlns:a16="http://schemas.microsoft.com/office/drawing/2014/main" id="{5592035A-2271-5843-9AF4-E3E9FDCF0139}"/>
              </a:ext>
            </a:extLst>
          </p:cNvPr>
          <p:cNvSpPr>
            <a:spLocks noGrp="1"/>
          </p:cNvSpPr>
          <p:nvPr>
            <p:ph type="body" sz="quarter" idx="18" hasCustomPrompt="1"/>
          </p:nvPr>
        </p:nvSpPr>
        <p:spPr>
          <a:xfrm>
            <a:off x="6737645" y="600737"/>
            <a:ext cx="4921173" cy="509636"/>
          </a:xfrm>
          <a:prstGeom prst="rect">
            <a:avLst/>
          </a:prstGeom>
        </p:spPr>
        <p:txBody>
          <a:bodyPr/>
          <a:lstStyle>
            <a:lvl1pPr marL="0" indent="0">
              <a:buNone/>
              <a:defRPr sz="2200" b="0" i="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HEADER</a:t>
            </a:r>
          </a:p>
        </p:txBody>
      </p:sp>
      <p:sp>
        <p:nvSpPr>
          <p:cNvPr id="8" name="Slide Number Placeholder 3">
            <a:extLst>
              <a:ext uri="{FF2B5EF4-FFF2-40B4-BE49-F238E27FC236}">
                <a16:creationId xmlns:a16="http://schemas.microsoft.com/office/drawing/2014/main" id="{7097BC22-7AFA-9C42-947D-4B0B979CA803}"/>
              </a:ext>
            </a:extLst>
          </p:cNvPr>
          <p:cNvSpPr txBox="1">
            <a:spLocks/>
          </p:cNvSpPr>
          <p:nvPr userDrawn="1"/>
        </p:nvSpPr>
        <p:spPr>
          <a:xfrm>
            <a:off x="11163044" y="6286367"/>
            <a:ext cx="922601" cy="365125"/>
          </a:xfrm>
          <a:prstGeom prst="rect">
            <a:avLst/>
          </a:prstGeom>
        </p:spPr>
        <p:txBody>
          <a:bodyPr anchor="b"/>
          <a:lstStyle>
            <a:defPPr>
              <a:defRPr lang="en-US"/>
            </a:defPPr>
            <a:lvl1pPr marL="0" algn="r" defTabSz="914400" rtl="0" eaLnBrk="1" latinLnBrk="0" hangingPunct="1">
              <a:defRPr sz="1500" b="1" i="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6F01323-A656-431B-B19E-EE6A8E2AF848}" type="slidenum">
              <a:rPr lang="en-US" sz="1400" b="1" i="0" smtClean="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rPr>
              <a:pPr algn="ctr"/>
              <a:t>‹#›</a:t>
            </a:fld>
            <a:endParaRPr lang="en-US" sz="1400" b="1" i="0" dirty="0">
              <a:solidFill>
                <a:schemeClr val="tx1"/>
              </a:solidFill>
              <a:latin typeface="Inter Semi Bold" panose="020B0502030000000004" pitchFamily="34" charset="0"/>
              <a:ea typeface="Inter Semi Bold" panose="020B0502030000000004" pitchFamily="34" charset="0"/>
              <a:cs typeface="Inter Semi Bold" panose="020B0502030000000004" pitchFamily="34" charset="0"/>
            </a:endParaRPr>
          </a:p>
        </p:txBody>
      </p:sp>
    </p:spTree>
    <p:extLst>
      <p:ext uri="{BB962C8B-B14F-4D97-AF65-F5344CB8AC3E}">
        <p14:creationId xmlns:p14="http://schemas.microsoft.com/office/powerpoint/2010/main" val="3796437252"/>
      </p:ext>
    </p:extLst>
  </p:cSld>
  <p:clrMapOvr>
    <a:masterClrMapping/>
  </p:clrMapOvr>
  <p:extLst>
    <p:ext uri="{DCECCB84-F9BA-43D5-87BE-67443E8EF086}">
      <p15:sldGuideLst xmlns:p15="http://schemas.microsoft.com/office/powerpoint/2012/main">
        <p15:guide id="1" orient="horz" pos="3702" userDrawn="1">
          <p15:clr>
            <a:srgbClr val="FBAE40"/>
          </p15:clr>
        </p15:guide>
        <p15:guide id="2" pos="1096" userDrawn="1">
          <p15:clr>
            <a:srgbClr val="FBAE40"/>
          </p15:clr>
        </p15:guide>
        <p15:guide id="3" pos="4384" userDrawn="1">
          <p15:clr>
            <a:srgbClr val="FBAE40"/>
          </p15:clr>
        </p15:guide>
        <p15:guide id="4" pos="2184" userDrawn="1">
          <p15:clr>
            <a:srgbClr val="FBAE40"/>
          </p15:clr>
        </p15:guide>
        <p15:guide id="5" pos="3296" userDrawn="1">
          <p15:clr>
            <a:srgbClr val="FBAE40"/>
          </p15:clr>
        </p15:guide>
        <p15:guide id="6" pos="5473" userDrawn="1">
          <p15:clr>
            <a:srgbClr val="FBAE40"/>
          </p15:clr>
        </p15:guide>
        <p15:guide id="8" pos="6584" userDrawn="1">
          <p15:clr>
            <a:srgbClr val="FBAE40"/>
          </p15:clr>
        </p15:guide>
        <p15:guide id="9" pos="6040" userDrawn="1">
          <p15:clr>
            <a:srgbClr val="FBAE40"/>
          </p15:clr>
        </p15:guide>
        <p15:guide id="10" orient="horz" pos="3090" userDrawn="1">
          <p15:clr>
            <a:srgbClr val="FBAE40"/>
          </p15:clr>
        </p15:guide>
        <p15:guide id="11" orient="horz" pos="1842" userDrawn="1">
          <p15:clr>
            <a:srgbClr val="FBAE40"/>
          </p15:clr>
        </p15:guide>
        <p15:guide id="12" orient="horz" pos="1230" userDrawn="1">
          <p15:clr>
            <a:srgbClr val="FBAE40"/>
          </p15:clr>
        </p15:guide>
        <p15:guide id="13" orient="horz" pos="913" userDrawn="1">
          <p15:clr>
            <a:srgbClr val="FBAE40"/>
          </p15:clr>
        </p15:guide>
        <p15:guide id="14" orient="horz" pos="618" userDrawn="1">
          <p15:clr>
            <a:srgbClr val="FBAE40"/>
          </p15:clr>
        </p15:guide>
        <p15:guide id="15" orient="horz" pos="2478" userDrawn="1">
          <p15:clr>
            <a:srgbClr val="FBAE40"/>
          </p15:clr>
        </p15:guide>
        <p15:guide id="16" pos="393" userDrawn="1">
          <p15:clr>
            <a:srgbClr val="FBAE40"/>
          </p15:clr>
        </p15:guide>
        <p15:guide id="17" orient="horz" pos="3929" userDrawn="1">
          <p15:clr>
            <a:srgbClr val="FBAE40"/>
          </p15:clr>
        </p15:guide>
        <p15:guide id="18" orient="horz" pos="368" userDrawn="1">
          <p15:clr>
            <a:srgbClr val="FBAE40"/>
          </p15:clr>
        </p15:guide>
        <p15:guide id="19"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401343"/>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4" r:id="rId3"/>
    <p:sldLayoutId id="2147483715" r:id="rId4"/>
    <p:sldLayoutId id="2147483716" r:id="rId5"/>
    <p:sldLayoutId id="2147483723" r:id="rId6"/>
    <p:sldLayoutId id="2147483737" r:id="rId7"/>
    <p:sldLayoutId id="2147483738" r:id="rId8"/>
    <p:sldLayoutId id="2147483717" r:id="rId9"/>
    <p:sldLayoutId id="2147483718" r:id="rId10"/>
    <p:sldLayoutId id="2147483719" r:id="rId11"/>
    <p:sldLayoutId id="2147483720" r:id="rId12"/>
    <p:sldLayoutId id="2147483677" r:id="rId13"/>
    <p:sldLayoutId id="2147483739" r:id="rId14"/>
    <p:sldLayoutId id="2147483743"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558009"/>
      </p:ext>
    </p:extLst>
  </p:cSld>
  <p:clrMap bg1="lt1" tx1="dk1" bg2="lt2" tx2="dk2" accent1="accent1" accent2="accent2" accent3="accent3" accent4="accent4" accent5="accent5" accent6="accent6" hlink="hlink" folHlink="folHlink"/>
  <p:sldLayoutIdLst>
    <p:sldLayoutId id="2147483741" r:id="rId1"/>
    <p:sldLayoutId id="2147483725" r:id="rId2"/>
    <p:sldLayoutId id="2147483726" r:id="rId3"/>
    <p:sldLayoutId id="2147483727" r:id="rId4"/>
    <p:sldLayoutId id="2147483728" r:id="rId5"/>
    <p:sldLayoutId id="2147483729" r:id="rId6"/>
    <p:sldLayoutId id="2147483742" r:id="rId7"/>
    <p:sldLayoutId id="2147483732" r:id="rId8"/>
    <p:sldLayoutId id="2147483731" r:id="rId9"/>
    <p:sldLayoutId id="2147483733" r:id="rId10"/>
    <p:sldLayoutId id="2147483734"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67308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8.png"/><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7.png"/><Relationship Id="rId5" Type="http://schemas.openxmlformats.org/officeDocument/2006/relationships/image" Target="../media/image112.png"/><Relationship Id="rId10" Type="http://schemas.openxmlformats.org/officeDocument/2006/relationships/image" Target="../media/image116.png"/><Relationship Id="rId4" Type="http://schemas.openxmlformats.org/officeDocument/2006/relationships/image" Target="../media/image111.pn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hyperlink" Target="mailto:dormitory@ktu.l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sic.lt/en" TargetMode="External"/><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2.png"/><Relationship Id="rId18" Type="http://schemas.openxmlformats.org/officeDocument/2006/relationships/image" Target="../media/image19.png"/><Relationship Id="rId3" Type="http://schemas.openxmlformats.org/officeDocument/2006/relationships/image" Target="../media/image123.png"/><Relationship Id="rId21" Type="http://schemas.openxmlformats.org/officeDocument/2006/relationships/image" Target="../media/image139.png"/><Relationship Id="rId7" Type="http://schemas.openxmlformats.org/officeDocument/2006/relationships/image" Target="../media/image126.png"/><Relationship Id="rId12" Type="http://schemas.openxmlformats.org/officeDocument/2006/relationships/image" Target="../media/image131.png"/><Relationship Id="rId17" Type="http://schemas.openxmlformats.org/officeDocument/2006/relationships/image" Target="../media/image136.png"/><Relationship Id="rId2" Type="http://schemas.openxmlformats.org/officeDocument/2006/relationships/image" Target="../media/image122.png"/><Relationship Id="rId16" Type="http://schemas.openxmlformats.org/officeDocument/2006/relationships/image" Target="../media/image135.png"/><Relationship Id="rId20" Type="http://schemas.openxmlformats.org/officeDocument/2006/relationships/image" Target="../media/image138.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130.png"/><Relationship Id="rId5" Type="http://schemas.openxmlformats.org/officeDocument/2006/relationships/image" Target="../media/image125.png"/><Relationship Id="rId15" Type="http://schemas.openxmlformats.org/officeDocument/2006/relationships/image" Target="../media/image134.png"/><Relationship Id="rId10" Type="http://schemas.openxmlformats.org/officeDocument/2006/relationships/image" Target="../media/image129.png"/><Relationship Id="rId19" Type="http://schemas.openxmlformats.org/officeDocument/2006/relationships/image" Target="../media/image137.png"/><Relationship Id="rId4" Type="http://schemas.openxmlformats.org/officeDocument/2006/relationships/image" Target="../media/image124.png"/><Relationship Id="rId9" Type="http://schemas.openxmlformats.org/officeDocument/2006/relationships/image" Target="../media/image128.png"/><Relationship Id="rId14" Type="http://schemas.openxmlformats.org/officeDocument/2006/relationships/image" Target="../media/image133.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3.png"/><Relationship Id="rId5" Type="http://schemas.openxmlformats.org/officeDocument/2006/relationships/image" Target="../media/image58.png"/><Relationship Id="rId15" Type="http://schemas.openxmlformats.org/officeDocument/2006/relationships/image" Target="../media/image67.png"/><Relationship Id="rId10" Type="http://schemas.openxmlformats.org/officeDocument/2006/relationships/image" Target="../media/image19.png"/><Relationship Id="rId4" Type="http://schemas.openxmlformats.org/officeDocument/2006/relationships/image" Target="../media/image57.png"/><Relationship Id="rId9" Type="http://schemas.openxmlformats.org/officeDocument/2006/relationships/image" Target="../media/image62.png"/><Relationship Id="rId1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3.png"/><Relationship Id="rId3" Type="http://schemas.openxmlformats.org/officeDocument/2006/relationships/image" Target="../media/image69.png"/><Relationship Id="rId21" Type="http://schemas.openxmlformats.org/officeDocument/2006/relationships/image" Target="../media/image86.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2.png"/><Relationship Id="rId2" Type="http://schemas.openxmlformats.org/officeDocument/2006/relationships/image" Target="../media/image68.png"/><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24" Type="http://schemas.openxmlformats.org/officeDocument/2006/relationships/image" Target="../media/image89.png"/><Relationship Id="rId5" Type="http://schemas.openxmlformats.org/officeDocument/2006/relationships/image" Target="../media/image71.png"/><Relationship Id="rId15" Type="http://schemas.openxmlformats.org/officeDocument/2006/relationships/image" Target="../media/image80.png"/><Relationship Id="rId23" Type="http://schemas.openxmlformats.org/officeDocument/2006/relationships/image" Target="../media/image88.png"/><Relationship Id="rId10" Type="http://schemas.openxmlformats.org/officeDocument/2006/relationships/image" Target="../media/image76.png"/><Relationship Id="rId19" Type="http://schemas.openxmlformats.org/officeDocument/2006/relationships/image" Target="../media/image84.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28.png"/><Relationship Id="rId22" Type="http://schemas.openxmlformats.org/officeDocument/2006/relationships/image" Target="../media/image87.png"/></Relationships>
</file>

<file path=ppt/slides/_rels/slide9.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91.png"/><Relationship Id="rId7" Type="http://schemas.openxmlformats.org/officeDocument/2006/relationships/image" Target="../media/image95.png"/><Relationship Id="rId12" Type="http://schemas.openxmlformats.org/officeDocument/2006/relationships/image" Target="../media/image100.png"/><Relationship Id="rId17" Type="http://schemas.openxmlformats.org/officeDocument/2006/relationships/image" Target="../media/image105.png"/><Relationship Id="rId2" Type="http://schemas.openxmlformats.org/officeDocument/2006/relationships/image" Target="../media/image90.png"/><Relationship Id="rId16" Type="http://schemas.openxmlformats.org/officeDocument/2006/relationships/image" Target="../media/image104.png"/><Relationship Id="rId20" Type="http://schemas.openxmlformats.org/officeDocument/2006/relationships/image" Target="../media/image108.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5" Type="http://schemas.openxmlformats.org/officeDocument/2006/relationships/image" Target="../media/image103.png"/><Relationship Id="rId10" Type="http://schemas.openxmlformats.org/officeDocument/2006/relationships/image" Target="../media/image98.png"/><Relationship Id="rId19" Type="http://schemas.openxmlformats.org/officeDocument/2006/relationships/image" Target="../media/image107.png"/><Relationship Id="rId4" Type="http://schemas.openxmlformats.org/officeDocument/2006/relationships/image" Target="../media/image92.png"/><Relationship Id="rId9" Type="http://schemas.openxmlformats.org/officeDocument/2006/relationships/image" Target="../media/image97.png"/><Relationship Id="rId14" Type="http://schemas.openxmlformats.org/officeDocument/2006/relationships/image" Target="../media/image10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640DDB-283B-4703-BB83-6B0609BAD9BD}"/>
              </a:ext>
            </a:extLst>
          </p:cNvPr>
          <p:cNvSpPr>
            <a:spLocks noGrp="1"/>
          </p:cNvSpPr>
          <p:nvPr>
            <p:ph type="body" sz="quarter" idx="11"/>
          </p:nvPr>
        </p:nvSpPr>
        <p:spPr>
          <a:xfrm>
            <a:off x="632355" y="2289509"/>
            <a:ext cx="8854531" cy="3534526"/>
          </a:xfrm>
        </p:spPr>
        <p:txBody>
          <a:bodyPr/>
          <a:lstStyle/>
          <a:p>
            <a:r>
              <a:rPr lang="lt-LT" sz="6600" dirty="0"/>
              <a:t>MUST KNOW</a:t>
            </a:r>
          </a:p>
          <a:p>
            <a:r>
              <a:rPr lang="lt-LT" b="0" dirty="0"/>
              <a:t>Full-time degree students</a:t>
            </a:r>
            <a:endParaRPr lang="en-US" dirty="0"/>
          </a:p>
          <a:p>
            <a:endParaRPr lang="lt-LT" dirty="0"/>
          </a:p>
          <a:p>
            <a:r>
              <a:rPr lang="lt-LT" sz="2000" dirty="0">
                <a:solidFill>
                  <a:schemeClr val="bg1"/>
                </a:solidFill>
              </a:rPr>
              <a:t>Akvilė Kaučikaitė, International Students Manager</a:t>
            </a:r>
          </a:p>
        </p:txBody>
      </p:sp>
    </p:spTree>
    <p:extLst>
      <p:ext uri="{BB962C8B-B14F-4D97-AF65-F5344CB8AC3E}">
        <p14:creationId xmlns:p14="http://schemas.microsoft.com/office/powerpoint/2010/main" val="143001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3">
            <a:extLst>
              <a:ext uri="{FF2B5EF4-FFF2-40B4-BE49-F238E27FC236}">
                <a16:creationId xmlns:a16="http://schemas.microsoft.com/office/drawing/2014/main" id="{85429847-92BB-41F2-8882-6877752B8D81}"/>
              </a:ext>
            </a:extLst>
          </p:cNvPr>
          <p:cNvGrpSpPr/>
          <p:nvPr/>
        </p:nvGrpSpPr>
        <p:grpSpPr>
          <a:xfrm>
            <a:off x="2685849" y="1830578"/>
            <a:ext cx="7800340" cy="979169"/>
            <a:chOff x="2409698" y="1649222"/>
            <a:chExt cx="7800340" cy="979169"/>
          </a:xfrm>
        </p:grpSpPr>
        <p:pic>
          <p:nvPicPr>
            <p:cNvPr id="7" name="object 4">
              <a:extLst>
                <a:ext uri="{FF2B5EF4-FFF2-40B4-BE49-F238E27FC236}">
                  <a16:creationId xmlns:a16="http://schemas.microsoft.com/office/drawing/2014/main" id="{3C7C8587-8193-4D8B-A271-6606ED14963A}"/>
                </a:ext>
              </a:extLst>
            </p:cNvPr>
            <p:cNvPicPr/>
            <p:nvPr/>
          </p:nvPicPr>
          <p:blipFill>
            <a:blip r:embed="rId2" cstate="print"/>
            <a:stretch>
              <a:fillRect/>
            </a:stretch>
          </p:blipFill>
          <p:spPr>
            <a:xfrm>
              <a:off x="2409698" y="1649222"/>
              <a:ext cx="1068133" cy="307848"/>
            </a:xfrm>
            <a:prstGeom prst="rect">
              <a:avLst/>
            </a:prstGeom>
          </p:spPr>
        </p:pic>
        <p:pic>
          <p:nvPicPr>
            <p:cNvPr id="8" name="object 5">
              <a:extLst>
                <a:ext uri="{FF2B5EF4-FFF2-40B4-BE49-F238E27FC236}">
                  <a16:creationId xmlns:a16="http://schemas.microsoft.com/office/drawing/2014/main" id="{8B94F2C9-98FD-485A-B570-1C0E228C2466}"/>
                </a:ext>
              </a:extLst>
            </p:cNvPr>
            <p:cNvPicPr/>
            <p:nvPr/>
          </p:nvPicPr>
          <p:blipFill>
            <a:blip r:embed="rId3" cstate="print"/>
            <a:stretch>
              <a:fillRect/>
            </a:stretch>
          </p:blipFill>
          <p:spPr>
            <a:xfrm>
              <a:off x="3359150" y="1649222"/>
              <a:ext cx="6704965" cy="307848"/>
            </a:xfrm>
            <a:prstGeom prst="rect">
              <a:avLst/>
            </a:prstGeom>
          </p:spPr>
        </p:pic>
        <p:pic>
          <p:nvPicPr>
            <p:cNvPr id="9" name="object 6">
              <a:extLst>
                <a:ext uri="{FF2B5EF4-FFF2-40B4-BE49-F238E27FC236}">
                  <a16:creationId xmlns:a16="http://schemas.microsoft.com/office/drawing/2014/main" id="{88ED4BB4-CBA6-47C1-BC87-DDD8BE4B1F82}"/>
                </a:ext>
              </a:extLst>
            </p:cNvPr>
            <p:cNvPicPr/>
            <p:nvPr/>
          </p:nvPicPr>
          <p:blipFill>
            <a:blip r:embed="rId4" cstate="print"/>
            <a:stretch>
              <a:fillRect/>
            </a:stretch>
          </p:blipFill>
          <p:spPr>
            <a:xfrm>
              <a:off x="2409698" y="1984197"/>
              <a:ext cx="7799832" cy="308152"/>
            </a:xfrm>
            <a:prstGeom prst="rect">
              <a:avLst/>
            </a:prstGeom>
          </p:spPr>
        </p:pic>
        <p:pic>
          <p:nvPicPr>
            <p:cNvPr id="10" name="object 7">
              <a:extLst>
                <a:ext uri="{FF2B5EF4-FFF2-40B4-BE49-F238E27FC236}">
                  <a16:creationId xmlns:a16="http://schemas.microsoft.com/office/drawing/2014/main" id="{B9122C89-69B9-4087-9BE2-C9CCCF369EAC}"/>
                </a:ext>
              </a:extLst>
            </p:cNvPr>
            <p:cNvPicPr/>
            <p:nvPr/>
          </p:nvPicPr>
          <p:blipFill>
            <a:blip r:embed="rId5" cstate="print"/>
            <a:stretch>
              <a:fillRect/>
            </a:stretch>
          </p:blipFill>
          <p:spPr>
            <a:xfrm>
              <a:off x="2409698" y="2320163"/>
              <a:ext cx="6507733" cy="307848"/>
            </a:xfrm>
            <a:prstGeom prst="rect">
              <a:avLst/>
            </a:prstGeom>
          </p:spPr>
        </p:pic>
      </p:grpSp>
      <p:grpSp>
        <p:nvGrpSpPr>
          <p:cNvPr id="11" name="object 8">
            <a:extLst>
              <a:ext uri="{FF2B5EF4-FFF2-40B4-BE49-F238E27FC236}">
                <a16:creationId xmlns:a16="http://schemas.microsoft.com/office/drawing/2014/main" id="{E46BADDE-AF5D-4024-8A11-34043D4201C4}"/>
              </a:ext>
            </a:extLst>
          </p:cNvPr>
          <p:cNvGrpSpPr/>
          <p:nvPr/>
        </p:nvGrpSpPr>
        <p:grpSpPr>
          <a:xfrm>
            <a:off x="2685849" y="3107372"/>
            <a:ext cx="7534909" cy="643255"/>
            <a:chOff x="2409698" y="2807842"/>
            <a:chExt cx="7534909" cy="643255"/>
          </a:xfrm>
        </p:grpSpPr>
        <p:pic>
          <p:nvPicPr>
            <p:cNvPr id="12" name="object 9">
              <a:extLst>
                <a:ext uri="{FF2B5EF4-FFF2-40B4-BE49-F238E27FC236}">
                  <a16:creationId xmlns:a16="http://schemas.microsoft.com/office/drawing/2014/main" id="{7B5C0ED9-EA17-4A73-A7DA-5CF464F4B1C6}"/>
                </a:ext>
              </a:extLst>
            </p:cNvPr>
            <p:cNvPicPr/>
            <p:nvPr/>
          </p:nvPicPr>
          <p:blipFill>
            <a:blip r:embed="rId6" cstate="print"/>
            <a:stretch>
              <a:fillRect/>
            </a:stretch>
          </p:blipFill>
          <p:spPr>
            <a:xfrm>
              <a:off x="2409698" y="2807842"/>
              <a:ext cx="1069848" cy="307848"/>
            </a:xfrm>
            <a:prstGeom prst="rect">
              <a:avLst/>
            </a:prstGeom>
          </p:spPr>
        </p:pic>
        <p:pic>
          <p:nvPicPr>
            <p:cNvPr id="13" name="object 10">
              <a:extLst>
                <a:ext uri="{FF2B5EF4-FFF2-40B4-BE49-F238E27FC236}">
                  <a16:creationId xmlns:a16="http://schemas.microsoft.com/office/drawing/2014/main" id="{90F727A4-AC05-44EE-860E-6D70A7B3598F}"/>
                </a:ext>
              </a:extLst>
            </p:cNvPr>
            <p:cNvPicPr/>
            <p:nvPr/>
          </p:nvPicPr>
          <p:blipFill>
            <a:blip r:embed="rId7" cstate="print"/>
            <a:stretch>
              <a:fillRect/>
            </a:stretch>
          </p:blipFill>
          <p:spPr>
            <a:xfrm>
              <a:off x="3360674" y="2807842"/>
              <a:ext cx="6583933" cy="307848"/>
            </a:xfrm>
            <a:prstGeom prst="rect">
              <a:avLst/>
            </a:prstGeom>
          </p:spPr>
        </p:pic>
        <p:pic>
          <p:nvPicPr>
            <p:cNvPr id="14" name="object 11">
              <a:extLst>
                <a:ext uri="{FF2B5EF4-FFF2-40B4-BE49-F238E27FC236}">
                  <a16:creationId xmlns:a16="http://schemas.microsoft.com/office/drawing/2014/main" id="{D1E9AC68-F90E-4DD9-AE41-38E380EAE4FC}"/>
                </a:ext>
              </a:extLst>
            </p:cNvPr>
            <p:cNvPicPr/>
            <p:nvPr/>
          </p:nvPicPr>
          <p:blipFill>
            <a:blip r:embed="rId8" cstate="print"/>
            <a:stretch>
              <a:fillRect/>
            </a:stretch>
          </p:blipFill>
          <p:spPr>
            <a:xfrm>
              <a:off x="2409698" y="3142818"/>
              <a:ext cx="4768215" cy="308152"/>
            </a:xfrm>
            <a:prstGeom prst="rect">
              <a:avLst/>
            </a:prstGeom>
          </p:spPr>
        </p:pic>
        <p:pic>
          <p:nvPicPr>
            <p:cNvPr id="15" name="object 12">
              <a:extLst>
                <a:ext uri="{FF2B5EF4-FFF2-40B4-BE49-F238E27FC236}">
                  <a16:creationId xmlns:a16="http://schemas.microsoft.com/office/drawing/2014/main" id="{5CF71DD8-D37E-481D-8BCE-E05BD3C0C248}"/>
                </a:ext>
              </a:extLst>
            </p:cNvPr>
            <p:cNvPicPr/>
            <p:nvPr/>
          </p:nvPicPr>
          <p:blipFill>
            <a:blip r:embed="rId9" cstate="print"/>
            <a:stretch>
              <a:fillRect/>
            </a:stretch>
          </p:blipFill>
          <p:spPr>
            <a:xfrm>
              <a:off x="7061581" y="3142818"/>
              <a:ext cx="234696" cy="308152"/>
            </a:xfrm>
            <a:prstGeom prst="rect">
              <a:avLst/>
            </a:prstGeom>
          </p:spPr>
        </p:pic>
        <p:pic>
          <p:nvPicPr>
            <p:cNvPr id="16" name="object 13">
              <a:extLst>
                <a:ext uri="{FF2B5EF4-FFF2-40B4-BE49-F238E27FC236}">
                  <a16:creationId xmlns:a16="http://schemas.microsoft.com/office/drawing/2014/main" id="{82C5FA5A-6EF3-4E81-A5FC-6F190CAE32F0}"/>
                </a:ext>
              </a:extLst>
            </p:cNvPr>
            <p:cNvPicPr/>
            <p:nvPr/>
          </p:nvPicPr>
          <p:blipFill>
            <a:blip r:embed="rId10" cstate="print"/>
            <a:stretch>
              <a:fillRect/>
            </a:stretch>
          </p:blipFill>
          <p:spPr>
            <a:xfrm>
              <a:off x="7178929" y="3142818"/>
              <a:ext cx="1733423" cy="308152"/>
            </a:xfrm>
            <a:prstGeom prst="rect">
              <a:avLst/>
            </a:prstGeom>
          </p:spPr>
        </p:pic>
      </p:grpSp>
      <p:grpSp>
        <p:nvGrpSpPr>
          <p:cNvPr id="17" name="object 17">
            <a:extLst>
              <a:ext uri="{FF2B5EF4-FFF2-40B4-BE49-F238E27FC236}">
                <a16:creationId xmlns:a16="http://schemas.microsoft.com/office/drawing/2014/main" id="{A8284A7A-4649-49EE-9CCF-EF21A2E0FF93}"/>
              </a:ext>
            </a:extLst>
          </p:cNvPr>
          <p:cNvGrpSpPr/>
          <p:nvPr/>
        </p:nvGrpSpPr>
        <p:grpSpPr>
          <a:xfrm>
            <a:off x="2725981" y="4788760"/>
            <a:ext cx="7759700" cy="643255"/>
            <a:chOff x="2409698" y="4942078"/>
            <a:chExt cx="7759700" cy="643255"/>
          </a:xfrm>
        </p:grpSpPr>
        <p:pic>
          <p:nvPicPr>
            <p:cNvPr id="18" name="object 18">
              <a:extLst>
                <a:ext uri="{FF2B5EF4-FFF2-40B4-BE49-F238E27FC236}">
                  <a16:creationId xmlns:a16="http://schemas.microsoft.com/office/drawing/2014/main" id="{62673A2D-7E4F-4DE0-BD4D-826ADAF39F19}"/>
                </a:ext>
              </a:extLst>
            </p:cNvPr>
            <p:cNvPicPr/>
            <p:nvPr/>
          </p:nvPicPr>
          <p:blipFill>
            <a:blip r:embed="rId11" cstate="print"/>
            <a:stretch>
              <a:fillRect/>
            </a:stretch>
          </p:blipFill>
          <p:spPr>
            <a:xfrm>
              <a:off x="2409698" y="4942078"/>
              <a:ext cx="7759319" cy="307848"/>
            </a:xfrm>
            <a:prstGeom prst="rect">
              <a:avLst/>
            </a:prstGeom>
          </p:spPr>
        </p:pic>
        <p:pic>
          <p:nvPicPr>
            <p:cNvPr id="19" name="object 19">
              <a:extLst>
                <a:ext uri="{FF2B5EF4-FFF2-40B4-BE49-F238E27FC236}">
                  <a16:creationId xmlns:a16="http://schemas.microsoft.com/office/drawing/2014/main" id="{AAF5458A-1B46-41CC-8471-24C5EF836E9B}"/>
                </a:ext>
              </a:extLst>
            </p:cNvPr>
            <p:cNvPicPr/>
            <p:nvPr/>
          </p:nvPicPr>
          <p:blipFill>
            <a:blip r:embed="rId12" cstate="print"/>
            <a:stretch>
              <a:fillRect/>
            </a:stretch>
          </p:blipFill>
          <p:spPr>
            <a:xfrm>
              <a:off x="2409698" y="5277358"/>
              <a:ext cx="2394204" cy="307847"/>
            </a:xfrm>
            <a:prstGeom prst="rect">
              <a:avLst/>
            </a:prstGeom>
          </p:spPr>
        </p:pic>
      </p:grpSp>
      <p:sp>
        <p:nvSpPr>
          <p:cNvPr id="20" name="TextBox 19">
            <a:extLst>
              <a:ext uri="{FF2B5EF4-FFF2-40B4-BE49-F238E27FC236}">
                <a16:creationId xmlns:a16="http://schemas.microsoft.com/office/drawing/2014/main" id="{3615948F-8B8E-463C-B4D7-99BA319C09F3}"/>
              </a:ext>
            </a:extLst>
          </p:cNvPr>
          <p:cNvSpPr txBox="1"/>
          <p:nvPr/>
        </p:nvSpPr>
        <p:spPr>
          <a:xfrm>
            <a:off x="2623491" y="5703666"/>
            <a:ext cx="8610600" cy="470000"/>
          </a:xfrm>
          <a:prstGeom prst="rect">
            <a:avLst/>
          </a:prstGeom>
          <a:noFill/>
        </p:spPr>
        <p:txBody>
          <a:bodyPr wrap="square" rtlCol="0">
            <a:spAutoFit/>
          </a:bodyPr>
          <a:lstStyle/>
          <a:p>
            <a:pPr marL="0" marR="0">
              <a:lnSpc>
                <a:spcPct val="107000"/>
              </a:lnSpc>
              <a:spcBef>
                <a:spcPts val="0"/>
              </a:spcBef>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*With the TRP you are allowed to work full time in Lithuania </a:t>
            </a:r>
          </a:p>
        </p:txBody>
      </p:sp>
      <p:sp>
        <p:nvSpPr>
          <p:cNvPr id="21" name="TextBox 20">
            <a:extLst>
              <a:ext uri="{FF2B5EF4-FFF2-40B4-BE49-F238E27FC236}">
                <a16:creationId xmlns:a16="http://schemas.microsoft.com/office/drawing/2014/main" id="{35709D57-9B9E-433A-94F1-76709F3D0384}"/>
              </a:ext>
            </a:extLst>
          </p:cNvPr>
          <p:cNvSpPr txBox="1"/>
          <p:nvPr/>
        </p:nvSpPr>
        <p:spPr>
          <a:xfrm>
            <a:off x="2623491" y="529389"/>
            <a:ext cx="5278850" cy="615553"/>
          </a:xfrm>
          <a:prstGeom prst="rect">
            <a:avLst/>
          </a:prstGeom>
          <a:noFill/>
        </p:spPr>
        <p:txBody>
          <a:bodyPr wrap="square" rtlCol="0">
            <a:spAutoFit/>
          </a:bodyPr>
          <a:lstStyle/>
          <a:p>
            <a:r>
              <a:rPr lang="en-US" sz="3400" b="1" dirty="0">
                <a:solidFill>
                  <a:schemeClr val="accent2"/>
                </a:solidFill>
              </a:rPr>
              <a:t>Application procedure (IV)</a:t>
            </a:r>
          </a:p>
        </p:txBody>
      </p:sp>
    </p:spTree>
    <p:extLst>
      <p:ext uri="{BB962C8B-B14F-4D97-AF65-F5344CB8AC3E}">
        <p14:creationId xmlns:p14="http://schemas.microsoft.com/office/powerpoint/2010/main" val="2297238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BEA7943-2CF6-4997-8E82-25405C00B0D0}"/>
              </a:ext>
            </a:extLst>
          </p:cNvPr>
          <p:cNvSpPr>
            <a:spLocks noGrp="1"/>
          </p:cNvSpPr>
          <p:nvPr>
            <p:ph type="body" sz="quarter" idx="11"/>
          </p:nvPr>
        </p:nvSpPr>
        <p:spPr/>
        <p:txBody>
          <a:bodyPr/>
          <a:lstStyle/>
          <a:p>
            <a:r>
              <a:rPr lang="en-US" sz="3600" b="1" dirty="0">
                <a:latin typeface="+mn-lt"/>
              </a:rPr>
              <a:t>IMPORTANT</a:t>
            </a:r>
          </a:p>
        </p:txBody>
      </p:sp>
      <p:sp>
        <p:nvSpPr>
          <p:cNvPr id="5" name="Text Placeholder 4">
            <a:extLst>
              <a:ext uri="{FF2B5EF4-FFF2-40B4-BE49-F238E27FC236}">
                <a16:creationId xmlns:a16="http://schemas.microsoft.com/office/drawing/2014/main" id="{4537A468-BC20-4B70-90A7-20737D1B08AE}"/>
              </a:ext>
            </a:extLst>
          </p:cNvPr>
          <p:cNvSpPr txBox="1">
            <a:spLocks noGrp="1"/>
          </p:cNvSpPr>
          <p:nvPr>
            <p:ph type="body" sz="quarter" idx="10"/>
          </p:nvPr>
        </p:nvSpPr>
        <p:spPr>
          <a:xfrm>
            <a:off x="2488326" y="1388063"/>
            <a:ext cx="8162407" cy="2499017"/>
          </a:xfrm>
          <a:prstGeom prst="rect">
            <a:avLst/>
          </a:prstGeom>
          <a:noFill/>
        </p:spPr>
        <p:txBody>
          <a:bodyPr wrap="square" rtlCol="0">
            <a:spAutoFit/>
          </a:bodyPr>
          <a:lstStyle/>
          <a:p>
            <a:pPr marL="0" indent="0">
              <a:buNone/>
            </a:pPr>
            <a:r>
              <a:rPr lang="en-US" sz="2400" dirty="0">
                <a:latin typeface="+mn-lt"/>
              </a:rPr>
              <a:t>You must declare your place of residence within </a:t>
            </a:r>
            <a:r>
              <a:rPr lang="en-US" sz="2400" dirty="0">
                <a:solidFill>
                  <a:schemeClr val="accent2"/>
                </a:solidFill>
                <a:latin typeface="+mn-lt"/>
              </a:rPr>
              <a:t>1 month </a:t>
            </a:r>
            <a:r>
              <a:rPr lang="en-US" sz="2400" dirty="0">
                <a:latin typeface="+mn-lt"/>
              </a:rPr>
              <a:t>from arrival.</a:t>
            </a:r>
          </a:p>
          <a:p>
            <a:pPr marL="0" indent="0">
              <a:buNone/>
            </a:pPr>
            <a:endParaRPr lang="en-US" sz="2400" b="1" dirty="0">
              <a:latin typeface="+mn-lt"/>
            </a:endParaRPr>
          </a:p>
          <a:p>
            <a:pPr marL="0" indent="0">
              <a:buNone/>
            </a:pPr>
            <a:endParaRPr lang="en-US" sz="2200" b="1" dirty="0"/>
          </a:p>
          <a:p>
            <a:pPr marL="0" indent="0">
              <a:buNone/>
            </a:pPr>
            <a:endParaRPr lang="en-US" sz="2200" b="1" dirty="0"/>
          </a:p>
        </p:txBody>
      </p:sp>
      <p:sp>
        <p:nvSpPr>
          <p:cNvPr id="6" name="TextBox 5">
            <a:extLst>
              <a:ext uri="{FF2B5EF4-FFF2-40B4-BE49-F238E27FC236}">
                <a16:creationId xmlns:a16="http://schemas.microsoft.com/office/drawing/2014/main" id="{5F28A330-0112-44C6-9363-478A81C35AA4}"/>
              </a:ext>
            </a:extLst>
          </p:cNvPr>
          <p:cNvSpPr txBox="1"/>
          <p:nvPr/>
        </p:nvSpPr>
        <p:spPr>
          <a:xfrm>
            <a:off x="2488325" y="2624525"/>
            <a:ext cx="8994613" cy="3816429"/>
          </a:xfrm>
          <a:prstGeom prst="rect">
            <a:avLst/>
          </a:prstGeom>
          <a:noFill/>
        </p:spPr>
        <p:txBody>
          <a:bodyPr wrap="square">
            <a:spAutoFit/>
          </a:bodyPr>
          <a:lstStyle/>
          <a:p>
            <a:pPr algn="just"/>
            <a:r>
              <a:rPr lang="en-US" sz="2200" b="1" dirty="0">
                <a:solidFill>
                  <a:schemeClr val="accent2"/>
                </a:solidFill>
                <a:effectLst/>
                <a:latin typeface="Calibri" panose="020F0502020204030204" pitchFamily="34" charset="0"/>
                <a:ea typeface="Calibri" panose="020F0502020204030204" pitchFamily="34" charset="0"/>
              </a:rPr>
              <a:t>First step </a:t>
            </a:r>
            <a:r>
              <a:rPr lang="en-US" sz="2200" dirty="0">
                <a:solidFill>
                  <a:schemeClr val="bg1"/>
                </a:solidFill>
                <a:effectLst/>
                <a:latin typeface="Calibri" panose="020F0502020204030204" pitchFamily="34" charset="0"/>
                <a:ea typeface="Calibri" panose="020F0502020204030204" pitchFamily="34" charset="0"/>
              </a:rPr>
              <a:t>– please contact the dormitory group (</a:t>
            </a:r>
            <a:r>
              <a:rPr lang="en-US" sz="2200" u="sng" dirty="0" err="1">
                <a:solidFill>
                  <a:schemeClr val="bg1"/>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dormitory@ktu.lt</a:t>
            </a:r>
            <a:r>
              <a:rPr lang="en-US" sz="2200" dirty="0">
                <a:solidFill>
                  <a:schemeClr val="bg1"/>
                </a:solidFill>
                <a:effectLst/>
                <a:latin typeface="Calibri" panose="020F0502020204030204" pitchFamily="34" charset="0"/>
                <a:ea typeface="Calibri" panose="020F0502020204030204" pitchFamily="34" charset="0"/>
              </a:rPr>
              <a:t>) regarding the certificate of living place. It’s a document stating that you live in the dormitory.</a:t>
            </a:r>
            <a:endParaRPr lang="lt-LT" sz="2200" dirty="0">
              <a:solidFill>
                <a:schemeClr val="bg1"/>
              </a:solidFill>
              <a:effectLst/>
              <a:latin typeface="Calibri" panose="020F0502020204030204" pitchFamily="34" charset="0"/>
              <a:ea typeface="Calibri" panose="020F0502020204030204" pitchFamily="34" charset="0"/>
            </a:endParaRPr>
          </a:p>
          <a:p>
            <a:pPr algn="just"/>
            <a:r>
              <a:rPr lang="en-US" sz="2200" dirty="0">
                <a:solidFill>
                  <a:schemeClr val="bg1"/>
                </a:solidFill>
                <a:effectLst/>
                <a:latin typeface="Calibri" panose="020F0502020204030204" pitchFamily="34" charset="0"/>
                <a:ea typeface="Calibri" panose="020F0502020204030204" pitchFamily="34" charset="0"/>
              </a:rPr>
              <a:t> </a:t>
            </a:r>
            <a:endParaRPr lang="lt-LT" sz="2200" dirty="0">
              <a:solidFill>
                <a:schemeClr val="bg1"/>
              </a:solidFill>
              <a:effectLst/>
              <a:latin typeface="Calibri" panose="020F0502020204030204" pitchFamily="34" charset="0"/>
              <a:ea typeface="Calibri" panose="020F0502020204030204" pitchFamily="34" charset="0"/>
            </a:endParaRPr>
          </a:p>
          <a:p>
            <a:pPr algn="just"/>
            <a:r>
              <a:rPr lang="en-US" sz="2200" b="1" dirty="0">
                <a:solidFill>
                  <a:schemeClr val="accent2"/>
                </a:solidFill>
                <a:effectLst/>
                <a:latin typeface="Calibri" panose="020F0502020204030204" pitchFamily="34" charset="0"/>
                <a:ea typeface="Calibri" panose="020F0502020204030204" pitchFamily="34" charset="0"/>
              </a:rPr>
              <a:t>Second step </a:t>
            </a:r>
            <a:r>
              <a:rPr lang="en-US" sz="2200" dirty="0">
                <a:solidFill>
                  <a:schemeClr val="bg1"/>
                </a:solidFill>
                <a:effectLst/>
                <a:latin typeface="Calibri" panose="020F0502020204030204" pitchFamily="34" charset="0"/>
                <a:ea typeface="Calibri" panose="020F0502020204030204" pitchFamily="34" charset="0"/>
              </a:rPr>
              <a:t>- after you receive a certificate of living place, you are also required to declare your address at the Municipality.</a:t>
            </a:r>
            <a:r>
              <a:rPr lang="en-US" sz="2200" b="1" dirty="0">
                <a:solidFill>
                  <a:schemeClr val="bg1"/>
                </a:solidFill>
                <a:effectLst/>
                <a:latin typeface="Calibri" panose="020F0502020204030204" pitchFamily="34" charset="0"/>
                <a:ea typeface="Calibri" panose="020F0502020204030204" pitchFamily="34" charset="0"/>
              </a:rPr>
              <a:t> </a:t>
            </a:r>
            <a:r>
              <a:rPr lang="en-US" sz="2200" dirty="0">
                <a:solidFill>
                  <a:schemeClr val="bg1"/>
                </a:solidFill>
                <a:effectLst/>
                <a:latin typeface="Calibri" panose="020F0502020204030204" pitchFamily="34" charset="0"/>
                <a:ea typeface="Calibri" panose="020F0502020204030204" pitchFamily="34" charset="0"/>
              </a:rPr>
              <a:t>For KTU dormitory residence – please contact the </a:t>
            </a:r>
            <a:r>
              <a:rPr lang="en-US" sz="2200" dirty="0" err="1">
                <a:solidFill>
                  <a:schemeClr val="bg1"/>
                </a:solidFill>
                <a:effectLst/>
                <a:latin typeface="Calibri" panose="020F0502020204030204" pitchFamily="34" charset="0"/>
                <a:ea typeface="Calibri" panose="020F0502020204030204" pitchFamily="34" charset="0"/>
              </a:rPr>
              <a:t>Gri</a:t>
            </a:r>
            <a:r>
              <a:rPr lang="lt-LT" sz="2200" dirty="0" err="1">
                <a:solidFill>
                  <a:schemeClr val="bg1"/>
                </a:solidFill>
                <a:effectLst/>
                <a:latin typeface="Calibri" panose="020F0502020204030204" pitchFamily="34" charset="0"/>
                <a:ea typeface="Calibri" panose="020F0502020204030204" pitchFamily="34" charset="0"/>
              </a:rPr>
              <a:t>čiupio</a:t>
            </a:r>
            <a:r>
              <a:rPr lang="lt-LT" sz="2200" dirty="0">
                <a:solidFill>
                  <a:schemeClr val="bg1"/>
                </a:solidFill>
                <a:effectLst/>
                <a:latin typeface="Calibri" panose="020F0502020204030204" pitchFamily="34" charset="0"/>
                <a:ea typeface="Calibri" panose="020F0502020204030204" pitchFamily="34" charset="0"/>
              </a:rPr>
              <a:t> </a:t>
            </a:r>
            <a:r>
              <a:rPr lang="en-US" sz="2200" dirty="0">
                <a:solidFill>
                  <a:schemeClr val="bg1"/>
                </a:solidFill>
                <a:effectLst/>
                <a:latin typeface="Calibri" panose="020F0502020204030204" pitchFamily="34" charset="0"/>
                <a:ea typeface="Calibri" panose="020F0502020204030204" pitchFamily="34" charset="0"/>
              </a:rPr>
              <a:t>Municipality (address: </a:t>
            </a:r>
            <a:r>
              <a:rPr lang="en-US" sz="2200" dirty="0" err="1">
                <a:solidFill>
                  <a:schemeClr val="bg1"/>
                </a:solidFill>
                <a:effectLst/>
                <a:latin typeface="Calibri" panose="020F0502020204030204" pitchFamily="34" charset="0"/>
                <a:ea typeface="Calibri" panose="020F0502020204030204" pitchFamily="34" charset="0"/>
              </a:rPr>
              <a:t>Gričiupio</a:t>
            </a:r>
            <a:r>
              <a:rPr lang="en-US" sz="2200" dirty="0">
                <a:solidFill>
                  <a:schemeClr val="bg1"/>
                </a:solidFill>
                <a:effectLst/>
                <a:latin typeface="Calibri" panose="020F0502020204030204" pitchFamily="34" charset="0"/>
                <a:ea typeface="Calibri" panose="020F0502020204030204" pitchFamily="34" charset="0"/>
              </a:rPr>
              <a:t> g. 11, Kaunas) via phone no. 8 37 45 50 17 and book an appointment. During the appointment, you will give them the certificate of living place issued by dormitories office. Municipality will provide you the declaration of living place. This declaration you will have to provide to the Migration department.</a:t>
            </a:r>
            <a:endParaRPr lang="lt-LT" sz="2200"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96377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CFA1C3-E01A-47FB-9994-52E6361B2BA2}"/>
              </a:ext>
            </a:extLst>
          </p:cNvPr>
          <p:cNvSpPr>
            <a:spLocks noGrp="1"/>
          </p:cNvSpPr>
          <p:nvPr>
            <p:ph type="body" sz="quarter" idx="11"/>
          </p:nvPr>
        </p:nvSpPr>
        <p:spPr>
          <a:xfrm>
            <a:off x="2557112" y="612649"/>
            <a:ext cx="8037512" cy="509636"/>
          </a:xfrm>
        </p:spPr>
        <p:txBody>
          <a:bodyPr/>
          <a:lstStyle/>
          <a:p>
            <a:r>
              <a:rPr lang="lt-LT" sz="3600" b="1" dirty="0">
                <a:latin typeface="+mn-lt"/>
              </a:rPr>
              <a:t>ANOTHER IMPORTANT INFORMATION</a:t>
            </a:r>
            <a:endParaRPr lang="en-US" sz="3600" b="1" dirty="0">
              <a:latin typeface="+mn-lt"/>
            </a:endParaRPr>
          </a:p>
        </p:txBody>
      </p:sp>
      <p:sp>
        <p:nvSpPr>
          <p:cNvPr id="5" name="TextBox 4">
            <a:extLst>
              <a:ext uri="{FF2B5EF4-FFF2-40B4-BE49-F238E27FC236}">
                <a16:creationId xmlns:a16="http://schemas.microsoft.com/office/drawing/2014/main" id="{6242952F-435A-4090-A411-03C129D057F4}"/>
              </a:ext>
            </a:extLst>
          </p:cNvPr>
          <p:cNvSpPr txBox="1"/>
          <p:nvPr/>
        </p:nvSpPr>
        <p:spPr>
          <a:xfrm>
            <a:off x="2557112" y="1596318"/>
            <a:ext cx="7021667" cy="4893647"/>
          </a:xfrm>
          <a:prstGeom prst="rect">
            <a:avLst/>
          </a:prstGeom>
          <a:noFill/>
        </p:spPr>
        <p:txBody>
          <a:bodyPr wrap="square" rtlCol="0">
            <a:spAutoFit/>
          </a:bodyPr>
          <a:lstStyle/>
          <a:p>
            <a:r>
              <a:rPr lang="lt-LT" sz="2400" dirty="0">
                <a:solidFill>
                  <a:schemeClr val="bg1"/>
                </a:solidFill>
                <a:latin typeface="Calibri" panose="020F0502020204030204" pitchFamily="34" charset="0"/>
                <a:cs typeface="Calibri" panose="020F0502020204030204" pitchFamily="34" charset="0"/>
              </a:rPr>
              <a:t>To get academic certificates, you can order them in AIS system. If you need:</a:t>
            </a:r>
          </a:p>
          <a:p>
            <a:endParaRPr lang="lt-LT" sz="2400" dirty="0">
              <a:solidFill>
                <a:schemeClr val="bg1"/>
              </a:solidFill>
              <a:latin typeface="Calibri" panose="020F0502020204030204" pitchFamily="34" charset="0"/>
              <a:cs typeface="Calibri" panose="020F0502020204030204" pitchFamily="34" charset="0"/>
            </a:endParaRPr>
          </a:p>
          <a:p>
            <a:endParaRPr lang="lt-LT" sz="2400" dirty="0">
              <a:solidFill>
                <a:schemeClr val="bg1"/>
              </a:solidFill>
              <a:latin typeface="Calibri" panose="020F0502020204030204" pitchFamily="34" charset="0"/>
              <a:cs typeface="Calibri" panose="020F0502020204030204" pitchFamily="34" charset="0"/>
            </a:endParaRPr>
          </a:p>
          <a:p>
            <a:r>
              <a:rPr lang="lt-LT" sz="2400" b="1" dirty="0">
                <a:solidFill>
                  <a:srgbClr val="FFFF00"/>
                </a:solidFill>
                <a:latin typeface="Calibri" panose="020F0502020204030204" pitchFamily="34" charset="0"/>
                <a:cs typeface="Calibri" panose="020F0502020204030204" pitchFamily="34" charset="0"/>
              </a:rPr>
              <a:t>Confirmation of studies/Transcript of records </a:t>
            </a:r>
            <a:r>
              <a:rPr lang="lt-LT" sz="2400" dirty="0">
                <a:solidFill>
                  <a:schemeClr val="bg1"/>
                </a:solidFill>
                <a:latin typeface="Calibri" panose="020F0502020204030204" pitchFamily="34" charset="0"/>
                <a:cs typeface="Calibri" panose="020F0502020204030204" pitchFamily="34" charset="0"/>
              </a:rPr>
              <a:t>– search option „Certificates ordering“, then choose option: „for academic status“.</a:t>
            </a:r>
          </a:p>
          <a:p>
            <a:endParaRPr lang="lt-LT" sz="2400" dirty="0">
              <a:solidFill>
                <a:schemeClr val="bg1"/>
              </a:solidFill>
              <a:latin typeface="Calibri" panose="020F0502020204030204" pitchFamily="34" charset="0"/>
              <a:cs typeface="Calibri" panose="020F0502020204030204" pitchFamily="34" charset="0"/>
            </a:endParaRPr>
          </a:p>
          <a:p>
            <a:r>
              <a:rPr lang="lt-LT" sz="2400" b="1" dirty="0">
                <a:solidFill>
                  <a:srgbClr val="FFFF00"/>
                </a:solidFill>
                <a:latin typeface="Calibri" panose="020F0502020204030204" pitchFamily="34" charset="0"/>
                <a:cs typeface="Calibri" panose="020F0502020204030204" pitchFamily="34" charset="0"/>
              </a:rPr>
              <a:t>Mediation letter </a:t>
            </a:r>
            <a:r>
              <a:rPr lang="lt-LT" sz="2400" dirty="0">
                <a:solidFill>
                  <a:schemeClr val="bg1"/>
                </a:solidFill>
                <a:latin typeface="Calibri" panose="020F0502020204030204" pitchFamily="34" charset="0"/>
                <a:cs typeface="Calibri" panose="020F0502020204030204" pitchFamily="34" charset="0"/>
              </a:rPr>
              <a:t>– search option „Certificates ordering“, then choose option: „for legal status“.</a:t>
            </a:r>
          </a:p>
          <a:p>
            <a:endParaRPr lang="lt-LT" sz="2400" b="1" dirty="0">
              <a:solidFill>
                <a:schemeClr val="bg1"/>
              </a:solidFill>
            </a:endParaRPr>
          </a:p>
          <a:p>
            <a:endParaRPr lang="lt-LT" sz="2400" b="1" dirty="0">
              <a:solidFill>
                <a:schemeClr val="bg1"/>
              </a:solidFill>
            </a:endParaRPr>
          </a:p>
          <a:p>
            <a:endParaRPr lang="lt-LT" sz="2400" b="1" dirty="0">
              <a:solidFill>
                <a:schemeClr val="bg1"/>
              </a:solidFill>
            </a:endParaRPr>
          </a:p>
        </p:txBody>
      </p:sp>
    </p:spTree>
    <p:extLst>
      <p:ext uri="{BB962C8B-B14F-4D97-AF65-F5344CB8AC3E}">
        <p14:creationId xmlns:p14="http://schemas.microsoft.com/office/powerpoint/2010/main" val="370786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37A951-3422-4A94-AB03-5E74E93F9626}"/>
              </a:ext>
            </a:extLst>
          </p:cNvPr>
          <p:cNvSpPr>
            <a:spLocks noGrp="1"/>
          </p:cNvSpPr>
          <p:nvPr>
            <p:ph type="body" sz="quarter" idx="10"/>
          </p:nvPr>
        </p:nvSpPr>
        <p:spPr>
          <a:xfrm>
            <a:off x="2608360" y="2100475"/>
            <a:ext cx="6975279" cy="1013696"/>
          </a:xfrm>
        </p:spPr>
        <p:txBody>
          <a:bodyPr/>
          <a:lstStyle/>
          <a:p>
            <a:pPr marL="0" indent="0">
              <a:buNone/>
            </a:pPr>
            <a:r>
              <a:rPr lang="en-US" sz="2400" b="1" dirty="0">
                <a:solidFill>
                  <a:srgbClr val="FFFF00"/>
                </a:solidFill>
                <a:latin typeface="Calibri" panose="020F0502020204030204" pitchFamily="34" charset="0"/>
                <a:cs typeface="Calibri" panose="020F0502020204030204" pitchFamily="34" charset="0"/>
              </a:rPr>
              <a:t>Please note:</a:t>
            </a:r>
          </a:p>
          <a:p>
            <a:pPr marL="0" indent="0">
              <a:buNone/>
            </a:pPr>
            <a:endParaRPr lang="en-US" sz="2400" dirty="0">
              <a:latin typeface="Calibri" panose="020F0502020204030204" pitchFamily="34" charset="0"/>
              <a:cs typeface="Calibri" panose="020F0502020204030204" pitchFamily="34" charset="0"/>
            </a:endParaRPr>
          </a:p>
          <a:p>
            <a:pPr marL="0" indent="0">
              <a:buNone/>
            </a:pPr>
            <a:r>
              <a:rPr lang="lt-LT" sz="2400" dirty="0">
                <a:latin typeface="Calibri" panose="020F0502020204030204" pitchFamily="34" charset="0"/>
                <a:cs typeface="Calibri" panose="020F0502020204030204" pitchFamily="34" charset="0"/>
              </a:rPr>
              <a:t>If you decide to take the academic leave/suspend or terminate your studies, your TRP is being cancelled within two weeks</a:t>
            </a:r>
            <a:r>
              <a:rPr lang="lt-LT" sz="2400" b="1"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88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964DEF-9647-4F70-A202-5F766CD4C2A4}"/>
              </a:ext>
            </a:extLst>
          </p:cNvPr>
          <p:cNvSpPr>
            <a:spLocks noGrp="1"/>
          </p:cNvSpPr>
          <p:nvPr>
            <p:ph type="body" sz="quarter" idx="11"/>
          </p:nvPr>
        </p:nvSpPr>
        <p:spPr>
          <a:xfrm>
            <a:off x="2531444" y="422702"/>
            <a:ext cx="8037512" cy="509636"/>
          </a:xfrm>
        </p:spPr>
        <p:txBody>
          <a:bodyPr/>
          <a:lstStyle/>
          <a:p>
            <a:r>
              <a:rPr lang="en-US" sz="3400" b="1" dirty="0">
                <a:latin typeface="+mn-lt"/>
              </a:rPr>
              <a:t>ISIC card</a:t>
            </a:r>
          </a:p>
        </p:txBody>
      </p:sp>
      <p:pic>
        <p:nvPicPr>
          <p:cNvPr id="8" name="Picture 7">
            <a:extLst>
              <a:ext uri="{FF2B5EF4-FFF2-40B4-BE49-F238E27FC236}">
                <a16:creationId xmlns:a16="http://schemas.microsoft.com/office/drawing/2014/main" id="{C7D29219-8FC4-49D4-B946-B32B6014373E}"/>
              </a:ext>
            </a:extLst>
          </p:cNvPr>
          <p:cNvPicPr>
            <a:picLocks noChangeAspect="1"/>
          </p:cNvPicPr>
          <p:nvPr/>
        </p:nvPicPr>
        <p:blipFill>
          <a:blip r:embed="rId2"/>
          <a:stretch>
            <a:fillRect/>
          </a:stretch>
        </p:blipFill>
        <p:spPr>
          <a:xfrm>
            <a:off x="2887578" y="2291465"/>
            <a:ext cx="7777213" cy="4127048"/>
          </a:xfrm>
          <a:prstGeom prst="rect">
            <a:avLst/>
          </a:prstGeom>
        </p:spPr>
      </p:pic>
      <p:sp>
        <p:nvSpPr>
          <p:cNvPr id="11" name="TextBox 10">
            <a:extLst>
              <a:ext uri="{FF2B5EF4-FFF2-40B4-BE49-F238E27FC236}">
                <a16:creationId xmlns:a16="http://schemas.microsoft.com/office/drawing/2014/main" id="{EAC93C57-14E6-49F9-8E40-AA24A7839778}"/>
              </a:ext>
            </a:extLst>
          </p:cNvPr>
          <p:cNvSpPr txBox="1"/>
          <p:nvPr/>
        </p:nvSpPr>
        <p:spPr>
          <a:xfrm>
            <a:off x="2794535" y="1578542"/>
            <a:ext cx="8322644" cy="523220"/>
          </a:xfrm>
          <a:prstGeom prst="rect">
            <a:avLst/>
          </a:prstGeom>
          <a:noFill/>
        </p:spPr>
        <p:txBody>
          <a:bodyPr wrap="square" rtlCol="0">
            <a:spAutoFit/>
          </a:bodyPr>
          <a:lstStyle/>
          <a:p>
            <a:r>
              <a:rPr lang="en-US" sz="2800" b="1" dirty="0">
                <a:solidFill>
                  <a:srgbClr val="FFFF00"/>
                </a:solidFill>
                <a:hlinkClick r:id="rId3"/>
              </a:rPr>
              <a:t>www.isic.lt/en</a:t>
            </a:r>
            <a:r>
              <a:rPr lang="en-US" sz="2800" b="1" dirty="0">
                <a:solidFill>
                  <a:srgbClr val="FFFF00"/>
                </a:solidFill>
              </a:rPr>
              <a:t>  - ORDER ISIC </a:t>
            </a:r>
          </a:p>
        </p:txBody>
      </p:sp>
    </p:spTree>
    <p:extLst>
      <p:ext uri="{BB962C8B-B14F-4D97-AF65-F5344CB8AC3E}">
        <p14:creationId xmlns:p14="http://schemas.microsoft.com/office/powerpoint/2010/main" val="770395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8CE4C7-333D-49C1-B611-C8672DBD79DA}"/>
              </a:ext>
            </a:extLst>
          </p:cNvPr>
          <p:cNvSpPr>
            <a:spLocks noGrp="1"/>
          </p:cNvSpPr>
          <p:nvPr>
            <p:ph type="body" sz="quarter" idx="11"/>
          </p:nvPr>
        </p:nvSpPr>
        <p:spPr/>
        <p:txBody>
          <a:bodyPr/>
          <a:lstStyle/>
          <a:p>
            <a:r>
              <a:rPr lang="en-US" sz="3400" b="1" dirty="0">
                <a:latin typeface="+mn-lt"/>
              </a:rPr>
              <a:t>2) International student identity card</a:t>
            </a:r>
          </a:p>
        </p:txBody>
      </p:sp>
      <p:pic>
        <p:nvPicPr>
          <p:cNvPr id="6" name="Picture 5">
            <a:extLst>
              <a:ext uri="{FF2B5EF4-FFF2-40B4-BE49-F238E27FC236}">
                <a16:creationId xmlns:a16="http://schemas.microsoft.com/office/drawing/2014/main" id="{F5C48DD9-0638-42F8-9D3E-F13AE3C34C49}"/>
              </a:ext>
            </a:extLst>
          </p:cNvPr>
          <p:cNvPicPr>
            <a:picLocks noChangeAspect="1"/>
          </p:cNvPicPr>
          <p:nvPr/>
        </p:nvPicPr>
        <p:blipFill>
          <a:blip r:embed="rId2"/>
          <a:stretch>
            <a:fillRect/>
          </a:stretch>
        </p:blipFill>
        <p:spPr>
          <a:xfrm>
            <a:off x="2709474" y="1575500"/>
            <a:ext cx="8804165" cy="4774018"/>
          </a:xfrm>
          <a:prstGeom prst="rect">
            <a:avLst/>
          </a:prstGeom>
        </p:spPr>
      </p:pic>
    </p:spTree>
    <p:extLst>
      <p:ext uri="{BB962C8B-B14F-4D97-AF65-F5344CB8AC3E}">
        <p14:creationId xmlns:p14="http://schemas.microsoft.com/office/powerpoint/2010/main" val="22707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5C53B1-0749-4563-9315-344FFBF2FC3D}"/>
              </a:ext>
            </a:extLst>
          </p:cNvPr>
          <p:cNvSpPr>
            <a:spLocks noGrp="1"/>
          </p:cNvSpPr>
          <p:nvPr>
            <p:ph type="body" sz="quarter" idx="11"/>
          </p:nvPr>
        </p:nvSpPr>
        <p:spPr>
          <a:xfrm>
            <a:off x="2613221" y="600737"/>
            <a:ext cx="8037512" cy="948930"/>
          </a:xfrm>
        </p:spPr>
        <p:txBody>
          <a:bodyPr/>
          <a:lstStyle/>
          <a:p>
            <a:r>
              <a:rPr lang="en-US" sz="3400" b="1" dirty="0">
                <a:latin typeface="+mn-lt"/>
              </a:rPr>
              <a:t>3) Fill in the information, Check the information, Pay</a:t>
            </a:r>
          </a:p>
        </p:txBody>
      </p:sp>
      <p:pic>
        <p:nvPicPr>
          <p:cNvPr id="8" name="Picture 7">
            <a:extLst>
              <a:ext uri="{FF2B5EF4-FFF2-40B4-BE49-F238E27FC236}">
                <a16:creationId xmlns:a16="http://schemas.microsoft.com/office/drawing/2014/main" id="{BB923060-AA31-4A96-879D-DA0EA83FBA15}"/>
              </a:ext>
            </a:extLst>
          </p:cNvPr>
          <p:cNvPicPr>
            <a:picLocks noChangeAspect="1"/>
          </p:cNvPicPr>
          <p:nvPr/>
        </p:nvPicPr>
        <p:blipFill>
          <a:blip r:embed="rId2"/>
          <a:stretch>
            <a:fillRect/>
          </a:stretch>
        </p:blipFill>
        <p:spPr>
          <a:xfrm>
            <a:off x="2613221" y="1759326"/>
            <a:ext cx="9144295" cy="4814730"/>
          </a:xfrm>
          <a:prstGeom prst="rect">
            <a:avLst/>
          </a:prstGeom>
        </p:spPr>
      </p:pic>
    </p:spTree>
    <p:extLst>
      <p:ext uri="{BB962C8B-B14F-4D97-AF65-F5344CB8AC3E}">
        <p14:creationId xmlns:p14="http://schemas.microsoft.com/office/powerpoint/2010/main" val="282366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5">
            <a:extLst>
              <a:ext uri="{FF2B5EF4-FFF2-40B4-BE49-F238E27FC236}">
                <a16:creationId xmlns:a16="http://schemas.microsoft.com/office/drawing/2014/main" id="{72D07346-2174-47B6-949F-87B83E062A22}"/>
              </a:ext>
            </a:extLst>
          </p:cNvPr>
          <p:cNvPicPr/>
          <p:nvPr/>
        </p:nvPicPr>
        <p:blipFill>
          <a:blip r:embed="rId2" cstate="print"/>
          <a:stretch>
            <a:fillRect/>
          </a:stretch>
        </p:blipFill>
        <p:spPr>
          <a:xfrm>
            <a:off x="2589712" y="699348"/>
            <a:ext cx="2020062" cy="492251"/>
          </a:xfrm>
          <a:prstGeom prst="rect">
            <a:avLst/>
          </a:prstGeom>
        </p:spPr>
      </p:pic>
      <p:pic>
        <p:nvPicPr>
          <p:cNvPr id="6" name="object 3">
            <a:extLst>
              <a:ext uri="{FF2B5EF4-FFF2-40B4-BE49-F238E27FC236}">
                <a16:creationId xmlns:a16="http://schemas.microsoft.com/office/drawing/2014/main" id="{82E35BF7-C0F2-4A90-9249-1E8665DEC95D}"/>
              </a:ext>
            </a:extLst>
          </p:cNvPr>
          <p:cNvPicPr/>
          <p:nvPr/>
        </p:nvPicPr>
        <p:blipFill>
          <a:blip r:embed="rId3" cstate="print"/>
          <a:stretch>
            <a:fillRect/>
          </a:stretch>
        </p:blipFill>
        <p:spPr>
          <a:xfrm>
            <a:off x="2617144" y="1693716"/>
            <a:ext cx="2410205" cy="307848"/>
          </a:xfrm>
          <a:prstGeom prst="rect">
            <a:avLst/>
          </a:prstGeom>
        </p:spPr>
      </p:pic>
      <p:grpSp>
        <p:nvGrpSpPr>
          <p:cNvPr id="7" name="object 4">
            <a:extLst>
              <a:ext uri="{FF2B5EF4-FFF2-40B4-BE49-F238E27FC236}">
                <a16:creationId xmlns:a16="http://schemas.microsoft.com/office/drawing/2014/main" id="{A8438E5E-7434-4802-A6AC-231A277C808E}"/>
              </a:ext>
            </a:extLst>
          </p:cNvPr>
          <p:cNvGrpSpPr/>
          <p:nvPr/>
        </p:nvGrpSpPr>
        <p:grpSpPr>
          <a:xfrm>
            <a:off x="2650291" y="2449831"/>
            <a:ext cx="5974715" cy="979169"/>
            <a:chOff x="2699766" y="2352751"/>
            <a:chExt cx="5974715" cy="979169"/>
          </a:xfrm>
        </p:grpSpPr>
        <p:pic>
          <p:nvPicPr>
            <p:cNvPr id="8" name="object 5">
              <a:extLst>
                <a:ext uri="{FF2B5EF4-FFF2-40B4-BE49-F238E27FC236}">
                  <a16:creationId xmlns:a16="http://schemas.microsoft.com/office/drawing/2014/main" id="{D6F250F3-F8F0-431E-A4DD-09360CE5D136}"/>
                </a:ext>
              </a:extLst>
            </p:cNvPr>
            <p:cNvPicPr/>
            <p:nvPr/>
          </p:nvPicPr>
          <p:blipFill>
            <a:blip r:embed="rId4" cstate="print"/>
            <a:stretch>
              <a:fillRect/>
            </a:stretch>
          </p:blipFill>
          <p:spPr>
            <a:xfrm>
              <a:off x="2700274" y="2352751"/>
              <a:ext cx="1318387" cy="308152"/>
            </a:xfrm>
            <a:prstGeom prst="rect">
              <a:avLst/>
            </a:prstGeom>
          </p:spPr>
        </p:pic>
        <p:pic>
          <p:nvPicPr>
            <p:cNvPr id="9" name="object 6">
              <a:extLst>
                <a:ext uri="{FF2B5EF4-FFF2-40B4-BE49-F238E27FC236}">
                  <a16:creationId xmlns:a16="http://schemas.microsoft.com/office/drawing/2014/main" id="{BF4AFEF1-DC9B-427D-9397-064F7F8181B8}"/>
                </a:ext>
              </a:extLst>
            </p:cNvPr>
            <p:cNvPicPr/>
            <p:nvPr/>
          </p:nvPicPr>
          <p:blipFill>
            <a:blip r:embed="rId5" cstate="print"/>
            <a:stretch>
              <a:fillRect/>
            </a:stretch>
          </p:blipFill>
          <p:spPr>
            <a:xfrm>
              <a:off x="3871722" y="2352751"/>
              <a:ext cx="4330064" cy="308152"/>
            </a:xfrm>
            <a:prstGeom prst="rect">
              <a:avLst/>
            </a:prstGeom>
          </p:spPr>
        </p:pic>
        <p:pic>
          <p:nvPicPr>
            <p:cNvPr id="10" name="object 7">
              <a:extLst>
                <a:ext uri="{FF2B5EF4-FFF2-40B4-BE49-F238E27FC236}">
                  <a16:creationId xmlns:a16="http://schemas.microsoft.com/office/drawing/2014/main" id="{A02A3C1C-2EDC-47CA-9C34-9F78E0CD03DB}"/>
                </a:ext>
              </a:extLst>
            </p:cNvPr>
            <p:cNvPicPr/>
            <p:nvPr/>
          </p:nvPicPr>
          <p:blipFill>
            <a:blip r:embed="rId6" cstate="print"/>
            <a:stretch>
              <a:fillRect/>
            </a:stretch>
          </p:blipFill>
          <p:spPr>
            <a:xfrm>
              <a:off x="8074406" y="2352751"/>
              <a:ext cx="234696" cy="308152"/>
            </a:xfrm>
            <a:prstGeom prst="rect">
              <a:avLst/>
            </a:prstGeom>
          </p:spPr>
        </p:pic>
        <p:pic>
          <p:nvPicPr>
            <p:cNvPr id="11" name="object 8">
              <a:extLst>
                <a:ext uri="{FF2B5EF4-FFF2-40B4-BE49-F238E27FC236}">
                  <a16:creationId xmlns:a16="http://schemas.microsoft.com/office/drawing/2014/main" id="{A452E499-0E2D-4553-BB35-E70E6D307EAB}"/>
                </a:ext>
              </a:extLst>
            </p:cNvPr>
            <p:cNvPicPr/>
            <p:nvPr/>
          </p:nvPicPr>
          <p:blipFill>
            <a:blip r:embed="rId7" cstate="print"/>
            <a:stretch>
              <a:fillRect/>
            </a:stretch>
          </p:blipFill>
          <p:spPr>
            <a:xfrm>
              <a:off x="2700274" y="2688335"/>
              <a:ext cx="2605531" cy="307848"/>
            </a:xfrm>
            <a:prstGeom prst="rect">
              <a:avLst/>
            </a:prstGeom>
          </p:spPr>
        </p:pic>
        <p:sp>
          <p:nvSpPr>
            <p:cNvPr id="12" name="object 9">
              <a:extLst>
                <a:ext uri="{FF2B5EF4-FFF2-40B4-BE49-F238E27FC236}">
                  <a16:creationId xmlns:a16="http://schemas.microsoft.com/office/drawing/2014/main" id="{D486BE97-0834-4A09-8E06-772F1AA97510}"/>
                </a:ext>
              </a:extLst>
            </p:cNvPr>
            <p:cNvSpPr/>
            <p:nvPr/>
          </p:nvSpPr>
          <p:spPr>
            <a:xfrm>
              <a:off x="2699766" y="2975482"/>
              <a:ext cx="2475230" cy="20320"/>
            </a:xfrm>
            <a:custGeom>
              <a:avLst/>
              <a:gdLst/>
              <a:ahLst/>
              <a:cxnLst/>
              <a:rect l="l" t="t" r="r" b="b"/>
              <a:pathLst>
                <a:path w="2475229" h="20319">
                  <a:moveTo>
                    <a:pt x="2474975" y="0"/>
                  </a:moveTo>
                  <a:lnTo>
                    <a:pt x="0" y="0"/>
                  </a:lnTo>
                  <a:lnTo>
                    <a:pt x="0" y="19812"/>
                  </a:lnTo>
                  <a:lnTo>
                    <a:pt x="2474975" y="19812"/>
                  </a:lnTo>
                  <a:lnTo>
                    <a:pt x="2474975" y="0"/>
                  </a:lnTo>
                  <a:close/>
                </a:path>
              </a:pathLst>
            </a:custGeom>
            <a:solidFill>
              <a:srgbClr val="FFFF00"/>
            </a:solidFill>
          </p:spPr>
          <p:txBody>
            <a:bodyPr wrap="square" lIns="0" tIns="0" rIns="0" bIns="0" rtlCol="0"/>
            <a:lstStyle/>
            <a:p>
              <a:endParaRPr/>
            </a:p>
          </p:txBody>
        </p:sp>
        <p:pic>
          <p:nvPicPr>
            <p:cNvPr id="13" name="object 10">
              <a:extLst>
                <a:ext uri="{FF2B5EF4-FFF2-40B4-BE49-F238E27FC236}">
                  <a16:creationId xmlns:a16="http://schemas.microsoft.com/office/drawing/2014/main" id="{C7B792BE-E34F-4EE6-9FAF-A287D8D405B3}"/>
                </a:ext>
              </a:extLst>
            </p:cNvPr>
            <p:cNvPicPr/>
            <p:nvPr/>
          </p:nvPicPr>
          <p:blipFill>
            <a:blip r:embed="rId8" cstate="print"/>
            <a:stretch>
              <a:fillRect/>
            </a:stretch>
          </p:blipFill>
          <p:spPr>
            <a:xfrm>
              <a:off x="2700274" y="3023615"/>
              <a:ext cx="1085088" cy="307848"/>
            </a:xfrm>
            <a:prstGeom prst="rect">
              <a:avLst/>
            </a:prstGeom>
          </p:spPr>
        </p:pic>
        <p:sp>
          <p:nvSpPr>
            <p:cNvPr id="14" name="object 11">
              <a:extLst>
                <a:ext uri="{FF2B5EF4-FFF2-40B4-BE49-F238E27FC236}">
                  <a16:creationId xmlns:a16="http://schemas.microsoft.com/office/drawing/2014/main" id="{92A91EB9-C938-4362-AB3E-7163ACE9C780}"/>
                </a:ext>
              </a:extLst>
            </p:cNvPr>
            <p:cNvSpPr/>
            <p:nvPr/>
          </p:nvSpPr>
          <p:spPr>
            <a:xfrm>
              <a:off x="3649218" y="3310762"/>
              <a:ext cx="4890770" cy="20320"/>
            </a:xfrm>
            <a:custGeom>
              <a:avLst/>
              <a:gdLst/>
              <a:ahLst/>
              <a:cxnLst/>
              <a:rect l="l" t="t" r="r" b="b"/>
              <a:pathLst>
                <a:path w="4890770" h="20320">
                  <a:moveTo>
                    <a:pt x="4890516" y="0"/>
                  </a:moveTo>
                  <a:lnTo>
                    <a:pt x="0" y="0"/>
                  </a:lnTo>
                  <a:lnTo>
                    <a:pt x="0" y="19812"/>
                  </a:lnTo>
                  <a:lnTo>
                    <a:pt x="4890516" y="19812"/>
                  </a:lnTo>
                  <a:lnTo>
                    <a:pt x="4890516" y="0"/>
                  </a:lnTo>
                  <a:close/>
                </a:path>
              </a:pathLst>
            </a:custGeom>
            <a:solidFill>
              <a:srgbClr val="FFFF00"/>
            </a:solidFill>
          </p:spPr>
          <p:txBody>
            <a:bodyPr wrap="square" lIns="0" tIns="0" rIns="0" bIns="0" rtlCol="0"/>
            <a:lstStyle/>
            <a:p>
              <a:endParaRPr/>
            </a:p>
          </p:txBody>
        </p:sp>
        <p:pic>
          <p:nvPicPr>
            <p:cNvPr id="15" name="object 12">
              <a:extLst>
                <a:ext uri="{FF2B5EF4-FFF2-40B4-BE49-F238E27FC236}">
                  <a16:creationId xmlns:a16="http://schemas.microsoft.com/office/drawing/2014/main" id="{73C5A6CC-AC64-41B3-9FCC-F98B77017EB0}"/>
                </a:ext>
              </a:extLst>
            </p:cNvPr>
            <p:cNvPicPr/>
            <p:nvPr/>
          </p:nvPicPr>
          <p:blipFill>
            <a:blip r:embed="rId9" cstate="print"/>
            <a:stretch>
              <a:fillRect/>
            </a:stretch>
          </p:blipFill>
          <p:spPr>
            <a:xfrm>
              <a:off x="3649726" y="3023615"/>
              <a:ext cx="3559937" cy="307848"/>
            </a:xfrm>
            <a:prstGeom prst="rect">
              <a:avLst/>
            </a:prstGeom>
          </p:spPr>
        </p:pic>
        <p:pic>
          <p:nvPicPr>
            <p:cNvPr id="16" name="object 13">
              <a:extLst>
                <a:ext uri="{FF2B5EF4-FFF2-40B4-BE49-F238E27FC236}">
                  <a16:creationId xmlns:a16="http://schemas.microsoft.com/office/drawing/2014/main" id="{D1DCB045-87A5-4EA2-BCFB-72B07F6E7A61}"/>
                </a:ext>
              </a:extLst>
            </p:cNvPr>
            <p:cNvPicPr/>
            <p:nvPr/>
          </p:nvPicPr>
          <p:blipFill>
            <a:blip r:embed="rId6" cstate="print"/>
            <a:stretch>
              <a:fillRect/>
            </a:stretch>
          </p:blipFill>
          <p:spPr>
            <a:xfrm>
              <a:off x="7086854" y="3023615"/>
              <a:ext cx="234696" cy="307848"/>
            </a:xfrm>
            <a:prstGeom prst="rect">
              <a:avLst/>
            </a:prstGeom>
          </p:spPr>
        </p:pic>
        <p:pic>
          <p:nvPicPr>
            <p:cNvPr id="17" name="object 14">
              <a:extLst>
                <a:ext uri="{FF2B5EF4-FFF2-40B4-BE49-F238E27FC236}">
                  <a16:creationId xmlns:a16="http://schemas.microsoft.com/office/drawing/2014/main" id="{083FEE0D-91BA-4B9A-84CC-2EDE07ECD222}"/>
                </a:ext>
              </a:extLst>
            </p:cNvPr>
            <p:cNvPicPr/>
            <p:nvPr/>
          </p:nvPicPr>
          <p:blipFill>
            <a:blip r:embed="rId10" cstate="print"/>
            <a:stretch>
              <a:fillRect/>
            </a:stretch>
          </p:blipFill>
          <p:spPr>
            <a:xfrm>
              <a:off x="7204201" y="3023615"/>
              <a:ext cx="1470152" cy="307848"/>
            </a:xfrm>
            <a:prstGeom prst="rect">
              <a:avLst/>
            </a:prstGeom>
          </p:spPr>
        </p:pic>
      </p:grpSp>
      <p:grpSp>
        <p:nvGrpSpPr>
          <p:cNvPr id="18" name="object 15">
            <a:extLst>
              <a:ext uri="{FF2B5EF4-FFF2-40B4-BE49-F238E27FC236}">
                <a16:creationId xmlns:a16="http://schemas.microsoft.com/office/drawing/2014/main" id="{1F1D7062-203C-4614-B1B5-5501FA062F56}"/>
              </a:ext>
            </a:extLst>
          </p:cNvPr>
          <p:cNvGrpSpPr/>
          <p:nvPr/>
        </p:nvGrpSpPr>
        <p:grpSpPr>
          <a:xfrm>
            <a:off x="2650291" y="4623141"/>
            <a:ext cx="3983901" cy="1795372"/>
            <a:chOff x="2700273" y="4326889"/>
            <a:chExt cx="3983901" cy="1832203"/>
          </a:xfrm>
        </p:grpSpPr>
        <p:pic>
          <p:nvPicPr>
            <p:cNvPr id="19" name="object 17">
              <a:extLst>
                <a:ext uri="{FF2B5EF4-FFF2-40B4-BE49-F238E27FC236}">
                  <a16:creationId xmlns:a16="http://schemas.microsoft.com/office/drawing/2014/main" id="{7778EF0F-A765-48A3-BBDE-2A84A1048411}"/>
                </a:ext>
              </a:extLst>
            </p:cNvPr>
            <p:cNvPicPr/>
            <p:nvPr/>
          </p:nvPicPr>
          <p:blipFill>
            <a:blip r:embed="rId11" cstate="print"/>
            <a:stretch>
              <a:fillRect/>
            </a:stretch>
          </p:blipFill>
          <p:spPr>
            <a:xfrm>
              <a:off x="2700273" y="4326889"/>
              <a:ext cx="1706626" cy="307848"/>
            </a:xfrm>
            <a:prstGeom prst="rect">
              <a:avLst/>
            </a:prstGeom>
          </p:spPr>
        </p:pic>
        <p:pic>
          <p:nvPicPr>
            <p:cNvPr id="20" name="object 18">
              <a:extLst>
                <a:ext uri="{FF2B5EF4-FFF2-40B4-BE49-F238E27FC236}">
                  <a16:creationId xmlns:a16="http://schemas.microsoft.com/office/drawing/2014/main" id="{715D751C-0BAA-4F0B-9EC2-853BE48E6115}"/>
                </a:ext>
              </a:extLst>
            </p:cNvPr>
            <p:cNvPicPr/>
            <p:nvPr/>
          </p:nvPicPr>
          <p:blipFill>
            <a:blip r:embed="rId12" cstate="print"/>
            <a:stretch>
              <a:fillRect/>
            </a:stretch>
          </p:blipFill>
          <p:spPr>
            <a:xfrm>
              <a:off x="4293107" y="4326889"/>
              <a:ext cx="1232725" cy="307848"/>
            </a:xfrm>
            <a:prstGeom prst="rect">
              <a:avLst/>
            </a:prstGeom>
          </p:spPr>
        </p:pic>
        <p:pic>
          <p:nvPicPr>
            <p:cNvPr id="21" name="object 19">
              <a:extLst>
                <a:ext uri="{FF2B5EF4-FFF2-40B4-BE49-F238E27FC236}">
                  <a16:creationId xmlns:a16="http://schemas.microsoft.com/office/drawing/2014/main" id="{BFEEE204-70EA-4BE1-A735-DCFF16B02216}"/>
                </a:ext>
              </a:extLst>
            </p:cNvPr>
            <p:cNvPicPr/>
            <p:nvPr/>
          </p:nvPicPr>
          <p:blipFill>
            <a:blip r:embed="rId13" cstate="print"/>
            <a:stretch>
              <a:fillRect/>
            </a:stretch>
          </p:blipFill>
          <p:spPr>
            <a:xfrm>
              <a:off x="5455919" y="4326889"/>
              <a:ext cx="1228255" cy="307848"/>
            </a:xfrm>
            <a:prstGeom prst="rect">
              <a:avLst/>
            </a:prstGeom>
          </p:spPr>
        </p:pic>
        <p:pic>
          <p:nvPicPr>
            <p:cNvPr id="22" name="object 20">
              <a:extLst>
                <a:ext uri="{FF2B5EF4-FFF2-40B4-BE49-F238E27FC236}">
                  <a16:creationId xmlns:a16="http://schemas.microsoft.com/office/drawing/2014/main" id="{4E5A2DA2-F861-4183-BF46-D4B1E7B1F0FA}"/>
                </a:ext>
              </a:extLst>
            </p:cNvPr>
            <p:cNvPicPr/>
            <p:nvPr/>
          </p:nvPicPr>
          <p:blipFill>
            <a:blip r:embed="rId14" cstate="print"/>
            <a:stretch>
              <a:fillRect/>
            </a:stretch>
          </p:blipFill>
          <p:spPr>
            <a:xfrm>
              <a:off x="2700273" y="4631689"/>
              <a:ext cx="3436492" cy="307848"/>
            </a:xfrm>
            <a:prstGeom prst="rect">
              <a:avLst/>
            </a:prstGeom>
          </p:spPr>
        </p:pic>
        <p:pic>
          <p:nvPicPr>
            <p:cNvPr id="23" name="object 26">
              <a:extLst>
                <a:ext uri="{FF2B5EF4-FFF2-40B4-BE49-F238E27FC236}">
                  <a16:creationId xmlns:a16="http://schemas.microsoft.com/office/drawing/2014/main" id="{A2AF375F-E185-4412-AFCA-42339B9EF12F}"/>
                </a:ext>
              </a:extLst>
            </p:cNvPr>
            <p:cNvPicPr/>
            <p:nvPr/>
          </p:nvPicPr>
          <p:blipFill>
            <a:blip r:embed="rId15" cstate="print"/>
            <a:stretch>
              <a:fillRect/>
            </a:stretch>
          </p:blipFill>
          <p:spPr>
            <a:xfrm>
              <a:off x="2700273" y="5241670"/>
              <a:ext cx="1239520" cy="307847"/>
            </a:xfrm>
            <a:prstGeom prst="rect">
              <a:avLst/>
            </a:prstGeom>
          </p:spPr>
        </p:pic>
        <p:pic>
          <p:nvPicPr>
            <p:cNvPr id="24" name="object 27">
              <a:extLst>
                <a:ext uri="{FF2B5EF4-FFF2-40B4-BE49-F238E27FC236}">
                  <a16:creationId xmlns:a16="http://schemas.microsoft.com/office/drawing/2014/main" id="{7BE60E85-F1C5-40D3-ADF0-A19D2898FFBD}"/>
                </a:ext>
              </a:extLst>
            </p:cNvPr>
            <p:cNvPicPr/>
            <p:nvPr/>
          </p:nvPicPr>
          <p:blipFill>
            <a:blip r:embed="rId16" cstate="print"/>
            <a:stretch>
              <a:fillRect/>
            </a:stretch>
          </p:blipFill>
          <p:spPr>
            <a:xfrm>
              <a:off x="2700273" y="5546445"/>
              <a:ext cx="2715895" cy="307847"/>
            </a:xfrm>
            <a:prstGeom prst="rect">
              <a:avLst/>
            </a:prstGeom>
          </p:spPr>
        </p:pic>
        <p:pic>
          <p:nvPicPr>
            <p:cNvPr id="25" name="object 30">
              <a:extLst>
                <a:ext uri="{FF2B5EF4-FFF2-40B4-BE49-F238E27FC236}">
                  <a16:creationId xmlns:a16="http://schemas.microsoft.com/office/drawing/2014/main" id="{8FC15B69-868D-499B-9848-930CFEAD14B6}"/>
                </a:ext>
              </a:extLst>
            </p:cNvPr>
            <p:cNvPicPr/>
            <p:nvPr/>
          </p:nvPicPr>
          <p:blipFill>
            <a:blip r:embed="rId17" cstate="print"/>
            <a:stretch>
              <a:fillRect/>
            </a:stretch>
          </p:blipFill>
          <p:spPr>
            <a:xfrm>
              <a:off x="2700273" y="5851245"/>
              <a:ext cx="307848" cy="307847"/>
            </a:xfrm>
            <a:prstGeom prst="rect">
              <a:avLst/>
            </a:prstGeom>
          </p:spPr>
        </p:pic>
        <p:pic>
          <p:nvPicPr>
            <p:cNvPr id="26" name="object 31">
              <a:extLst>
                <a:ext uri="{FF2B5EF4-FFF2-40B4-BE49-F238E27FC236}">
                  <a16:creationId xmlns:a16="http://schemas.microsoft.com/office/drawing/2014/main" id="{1997442A-C27C-49C7-BE88-541AEAF0AF96}"/>
                </a:ext>
              </a:extLst>
            </p:cNvPr>
            <p:cNvPicPr/>
            <p:nvPr/>
          </p:nvPicPr>
          <p:blipFill>
            <a:blip r:embed="rId18" cstate="print"/>
            <a:stretch>
              <a:fillRect/>
            </a:stretch>
          </p:blipFill>
          <p:spPr>
            <a:xfrm>
              <a:off x="2854197" y="5851245"/>
              <a:ext cx="234695" cy="307847"/>
            </a:xfrm>
            <a:prstGeom prst="rect">
              <a:avLst/>
            </a:prstGeom>
          </p:spPr>
        </p:pic>
        <p:pic>
          <p:nvPicPr>
            <p:cNvPr id="27" name="object 32">
              <a:extLst>
                <a:ext uri="{FF2B5EF4-FFF2-40B4-BE49-F238E27FC236}">
                  <a16:creationId xmlns:a16="http://schemas.microsoft.com/office/drawing/2014/main" id="{28BFA371-FE18-4AA5-AD23-8D20002AA5EB}"/>
                </a:ext>
              </a:extLst>
            </p:cNvPr>
            <p:cNvPicPr/>
            <p:nvPr/>
          </p:nvPicPr>
          <p:blipFill>
            <a:blip r:embed="rId19" cstate="print"/>
            <a:stretch>
              <a:fillRect/>
            </a:stretch>
          </p:blipFill>
          <p:spPr>
            <a:xfrm>
              <a:off x="2971545" y="5851245"/>
              <a:ext cx="622934" cy="307847"/>
            </a:xfrm>
            <a:prstGeom prst="rect">
              <a:avLst/>
            </a:prstGeom>
          </p:spPr>
        </p:pic>
        <p:pic>
          <p:nvPicPr>
            <p:cNvPr id="28" name="object 33">
              <a:extLst>
                <a:ext uri="{FF2B5EF4-FFF2-40B4-BE49-F238E27FC236}">
                  <a16:creationId xmlns:a16="http://schemas.microsoft.com/office/drawing/2014/main" id="{CA08CE49-1F4C-4B8C-A322-778A284CDADC}"/>
                </a:ext>
              </a:extLst>
            </p:cNvPr>
            <p:cNvPicPr/>
            <p:nvPr/>
          </p:nvPicPr>
          <p:blipFill>
            <a:blip r:embed="rId20" cstate="print"/>
            <a:stretch>
              <a:fillRect/>
            </a:stretch>
          </p:blipFill>
          <p:spPr>
            <a:xfrm>
              <a:off x="3469893" y="5851245"/>
              <a:ext cx="201167" cy="307847"/>
            </a:xfrm>
            <a:prstGeom prst="rect">
              <a:avLst/>
            </a:prstGeom>
          </p:spPr>
        </p:pic>
        <p:pic>
          <p:nvPicPr>
            <p:cNvPr id="29" name="object 34">
              <a:extLst>
                <a:ext uri="{FF2B5EF4-FFF2-40B4-BE49-F238E27FC236}">
                  <a16:creationId xmlns:a16="http://schemas.microsoft.com/office/drawing/2014/main" id="{2E7DC251-79F9-4355-AC7C-DBB74764BA78}"/>
                </a:ext>
              </a:extLst>
            </p:cNvPr>
            <p:cNvPicPr/>
            <p:nvPr/>
          </p:nvPicPr>
          <p:blipFill>
            <a:blip r:embed="rId21" cstate="print"/>
            <a:stretch>
              <a:fillRect/>
            </a:stretch>
          </p:blipFill>
          <p:spPr>
            <a:xfrm>
              <a:off x="3604005" y="5851245"/>
              <a:ext cx="2504694" cy="307847"/>
            </a:xfrm>
            <a:prstGeom prst="rect">
              <a:avLst/>
            </a:prstGeom>
          </p:spPr>
        </p:pic>
      </p:grpSp>
      <p:sp>
        <p:nvSpPr>
          <p:cNvPr id="30" name="TextBox 29">
            <a:extLst>
              <a:ext uri="{FF2B5EF4-FFF2-40B4-BE49-F238E27FC236}">
                <a16:creationId xmlns:a16="http://schemas.microsoft.com/office/drawing/2014/main" id="{D6FA4AF6-338C-4CFB-AA2D-4B177488CE58}"/>
              </a:ext>
            </a:extLst>
          </p:cNvPr>
          <p:cNvSpPr txBox="1"/>
          <p:nvPr/>
        </p:nvSpPr>
        <p:spPr>
          <a:xfrm>
            <a:off x="2561518" y="4094987"/>
            <a:ext cx="5609336" cy="461665"/>
          </a:xfrm>
          <a:prstGeom prst="rect">
            <a:avLst/>
          </a:prstGeom>
          <a:noFill/>
        </p:spPr>
        <p:txBody>
          <a:bodyPr wrap="square" rtlCol="0">
            <a:spAutoFit/>
          </a:bodyPr>
          <a:lstStyle/>
          <a:p>
            <a:r>
              <a:rPr lang="lt-LT" sz="2400" dirty="0">
                <a:solidFill>
                  <a:schemeClr val="bg1"/>
                </a:solidFill>
              </a:rPr>
              <a:t>Akvilė</a:t>
            </a:r>
            <a:r>
              <a:rPr lang="lt-LT" dirty="0"/>
              <a:t> </a:t>
            </a:r>
            <a:r>
              <a:rPr lang="lt-LT" sz="2400" dirty="0">
                <a:solidFill>
                  <a:schemeClr val="bg1"/>
                </a:solidFill>
              </a:rPr>
              <a:t>Kaučikaitė</a:t>
            </a:r>
            <a:endParaRPr lang="en-US" sz="2400" dirty="0">
              <a:solidFill>
                <a:schemeClr val="bg1"/>
              </a:solidFill>
            </a:endParaRPr>
          </a:p>
        </p:txBody>
      </p:sp>
    </p:spTree>
    <p:extLst>
      <p:ext uri="{BB962C8B-B14F-4D97-AF65-F5344CB8AC3E}">
        <p14:creationId xmlns:p14="http://schemas.microsoft.com/office/powerpoint/2010/main" val="29208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3">
            <a:extLst>
              <a:ext uri="{FF2B5EF4-FFF2-40B4-BE49-F238E27FC236}">
                <a16:creationId xmlns:a16="http://schemas.microsoft.com/office/drawing/2014/main" id="{16F02C12-235D-458A-9AF9-CB92CDB89452}"/>
              </a:ext>
            </a:extLst>
          </p:cNvPr>
          <p:cNvGrpSpPr/>
          <p:nvPr/>
        </p:nvGrpSpPr>
        <p:grpSpPr>
          <a:xfrm>
            <a:off x="2336666" y="2141574"/>
            <a:ext cx="9165081" cy="978662"/>
            <a:chOff x="2705100" y="2011426"/>
            <a:chExt cx="9165081" cy="978662"/>
          </a:xfrm>
        </p:grpSpPr>
        <p:pic>
          <p:nvPicPr>
            <p:cNvPr id="11" name="object 4">
              <a:extLst>
                <a:ext uri="{FF2B5EF4-FFF2-40B4-BE49-F238E27FC236}">
                  <a16:creationId xmlns:a16="http://schemas.microsoft.com/office/drawing/2014/main" id="{A9010929-56F0-4EDC-8909-23E6613B2844}"/>
                </a:ext>
              </a:extLst>
            </p:cNvPr>
            <p:cNvPicPr/>
            <p:nvPr/>
          </p:nvPicPr>
          <p:blipFill>
            <a:blip r:embed="rId2" cstate="print"/>
            <a:stretch>
              <a:fillRect/>
            </a:stretch>
          </p:blipFill>
          <p:spPr>
            <a:xfrm>
              <a:off x="2705100" y="2011426"/>
              <a:ext cx="8448294" cy="307848"/>
            </a:xfrm>
            <a:prstGeom prst="rect">
              <a:avLst/>
            </a:prstGeom>
          </p:spPr>
        </p:pic>
        <p:pic>
          <p:nvPicPr>
            <p:cNvPr id="13" name="object 5">
              <a:extLst>
                <a:ext uri="{FF2B5EF4-FFF2-40B4-BE49-F238E27FC236}">
                  <a16:creationId xmlns:a16="http://schemas.microsoft.com/office/drawing/2014/main" id="{2A85BD20-361F-4FF3-A158-36D5D225FA0D}"/>
                </a:ext>
              </a:extLst>
            </p:cNvPr>
            <p:cNvPicPr/>
            <p:nvPr/>
          </p:nvPicPr>
          <p:blipFill>
            <a:blip r:embed="rId3" cstate="print"/>
            <a:stretch>
              <a:fillRect/>
            </a:stretch>
          </p:blipFill>
          <p:spPr>
            <a:xfrm>
              <a:off x="11039220" y="2011426"/>
              <a:ext cx="235305" cy="307848"/>
            </a:xfrm>
            <a:prstGeom prst="rect">
              <a:avLst/>
            </a:prstGeom>
          </p:spPr>
        </p:pic>
        <p:pic>
          <p:nvPicPr>
            <p:cNvPr id="14" name="object 6">
              <a:extLst>
                <a:ext uri="{FF2B5EF4-FFF2-40B4-BE49-F238E27FC236}">
                  <a16:creationId xmlns:a16="http://schemas.microsoft.com/office/drawing/2014/main" id="{F3AAC3BD-30C2-4BCA-BBA4-1195E68D43B9}"/>
                </a:ext>
              </a:extLst>
            </p:cNvPr>
            <p:cNvPicPr/>
            <p:nvPr/>
          </p:nvPicPr>
          <p:blipFill>
            <a:blip r:embed="rId4" cstate="print"/>
            <a:stretch>
              <a:fillRect/>
            </a:stretch>
          </p:blipFill>
          <p:spPr>
            <a:xfrm>
              <a:off x="11156950" y="2011426"/>
              <a:ext cx="713231" cy="307848"/>
            </a:xfrm>
            <a:prstGeom prst="rect">
              <a:avLst/>
            </a:prstGeom>
          </p:spPr>
        </p:pic>
        <p:pic>
          <p:nvPicPr>
            <p:cNvPr id="15" name="object 7">
              <a:extLst>
                <a:ext uri="{FF2B5EF4-FFF2-40B4-BE49-F238E27FC236}">
                  <a16:creationId xmlns:a16="http://schemas.microsoft.com/office/drawing/2014/main" id="{76397173-32CC-4CD8-A9A1-A085F43154AC}"/>
                </a:ext>
              </a:extLst>
            </p:cNvPr>
            <p:cNvPicPr/>
            <p:nvPr/>
          </p:nvPicPr>
          <p:blipFill>
            <a:blip r:embed="rId5" cstate="print"/>
            <a:stretch>
              <a:fillRect/>
            </a:stretch>
          </p:blipFill>
          <p:spPr>
            <a:xfrm>
              <a:off x="2705100" y="2346706"/>
              <a:ext cx="3577463" cy="307848"/>
            </a:xfrm>
            <a:prstGeom prst="rect">
              <a:avLst/>
            </a:prstGeom>
          </p:spPr>
        </p:pic>
        <p:pic>
          <p:nvPicPr>
            <p:cNvPr id="16" name="object 8">
              <a:extLst>
                <a:ext uri="{FF2B5EF4-FFF2-40B4-BE49-F238E27FC236}">
                  <a16:creationId xmlns:a16="http://schemas.microsoft.com/office/drawing/2014/main" id="{0657E736-C42B-481F-B67F-67A10EE1CF26}"/>
                </a:ext>
              </a:extLst>
            </p:cNvPr>
            <p:cNvPicPr/>
            <p:nvPr/>
          </p:nvPicPr>
          <p:blipFill>
            <a:blip r:embed="rId6" cstate="print"/>
            <a:stretch>
              <a:fillRect/>
            </a:stretch>
          </p:blipFill>
          <p:spPr>
            <a:xfrm>
              <a:off x="6163309" y="2346706"/>
              <a:ext cx="3961891" cy="307848"/>
            </a:xfrm>
            <a:prstGeom prst="rect">
              <a:avLst/>
            </a:prstGeom>
          </p:spPr>
        </p:pic>
        <p:pic>
          <p:nvPicPr>
            <p:cNvPr id="17" name="object 9">
              <a:extLst>
                <a:ext uri="{FF2B5EF4-FFF2-40B4-BE49-F238E27FC236}">
                  <a16:creationId xmlns:a16="http://schemas.microsoft.com/office/drawing/2014/main" id="{DE6A5560-46E0-4923-906A-FE9652A16E6A}"/>
                </a:ext>
              </a:extLst>
            </p:cNvPr>
            <p:cNvPicPr/>
            <p:nvPr/>
          </p:nvPicPr>
          <p:blipFill>
            <a:blip r:embed="rId7" cstate="print"/>
            <a:stretch>
              <a:fillRect/>
            </a:stretch>
          </p:blipFill>
          <p:spPr>
            <a:xfrm>
              <a:off x="10001377" y="2346706"/>
              <a:ext cx="1035557" cy="307848"/>
            </a:xfrm>
            <a:prstGeom prst="rect">
              <a:avLst/>
            </a:prstGeom>
          </p:spPr>
        </p:pic>
        <p:pic>
          <p:nvPicPr>
            <p:cNvPr id="18" name="object 10">
              <a:extLst>
                <a:ext uri="{FF2B5EF4-FFF2-40B4-BE49-F238E27FC236}">
                  <a16:creationId xmlns:a16="http://schemas.microsoft.com/office/drawing/2014/main" id="{EBF20A69-FAED-4EE8-946D-85F894949C4D}"/>
                </a:ext>
              </a:extLst>
            </p:cNvPr>
            <p:cNvPicPr/>
            <p:nvPr/>
          </p:nvPicPr>
          <p:blipFill>
            <a:blip r:embed="rId8" cstate="print"/>
            <a:stretch>
              <a:fillRect/>
            </a:stretch>
          </p:blipFill>
          <p:spPr>
            <a:xfrm>
              <a:off x="2736470" y="2682240"/>
              <a:ext cx="6858889" cy="307848"/>
            </a:xfrm>
            <a:prstGeom prst="rect">
              <a:avLst/>
            </a:prstGeom>
          </p:spPr>
        </p:pic>
      </p:grpSp>
      <p:grpSp>
        <p:nvGrpSpPr>
          <p:cNvPr id="19" name="object 11">
            <a:extLst>
              <a:ext uri="{FF2B5EF4-FFF2-40B4-BE49-F238E27FC236}">
                <a16:creationId xmlns:a16="http://schemas.microsoft.com/office/drawing/2014/main" id="{38CA4053-B637-4C72-801C-BE4F5663872B}"/>
              </a:ext>
            </a:extLst>
          </p:cNvPr>
          <p:cNvGrpSpPr/>
          <p:nvPr/>
        </p:nvGrpSpPr>
        <p:grpSpPr>
          <a:xfrm>
            <a:off x="2336666" y="3416137"/>
            <a:ext cx="8995410" cy="643255"/>
            <a:chOff x="2705100" y="3169920"/>
            <a:chExt cx="8995410" cy="643255"/>
          </a:xfrm>
        </p:grpSpPr>
        <p:pic>
          <p:nvPicPr>
            <p:cNvPr id="20" name="object 12">
              <a:extLst>
                <a:ext uri="{FF2B5EF4-FFF2-40B4-BE49-F238E27FC236}">
                  <a16:creationId xmlns:a16="http://schemas.microsoft.com/office/drawing/2014/main" id="{361A1C6F-60B7-4084-AAD0-EDDB99986DCC}"/>
                </a:ext>
              </a:extLst>
            </p:cNvPr>
            <p:cNvPicPr/>
            <p:nvPr/>
          </p:nvPicPr>
          <p:blipFill>
            <a:blip r:embed="rId9" cstate="print"/>
            <a:stretch>
              <a:fillRect/>
            </a:stretch>
          </p:blipFill>
          <p:spPr>
            <a:xfrm>
              <a:off x="2705100" y="3169920"/>
              <a:ext cx="8995283" cy="307848"/>
            </a:xfrm>
            <a:prstGeom prst="rect">
              <a:avLst/>
            </a:prstGeom>
          </p:spPr>
        </p:pic>
        <p:pic>
          <p:nvPicPr>
            <p:cNvPr id="21" name="object 13">
              <a:extLst>
                <a:ext uri="{FF2B5EF4-FFF2-40B4-BE49-F238E27FC236}">
                  <a16:creationId xmlns:a16="http://schemas.microsoft.com/office/drawing/2014/main" id="{74BDF724-21BE-48AC-9507-3E8AD29A95D4}"/>
                </a:ext>
              </a:extLst>
            </p:cNvPr>
            <p:cNvPicPr/>
            <p:nvPr/>
          </p:nvPicPr>
          <p:blipFill>
            <a:blip r:embed="rId10" cstate="print"/>
            <a:stretch>
              <a:fillRect/>
            </a:stretch>
          </p:blipFill>
          <p:spPr>
            <a:xfrm>
              <a:off x="2705100" y="3505200"/>
              <a:ext cx="3450463" cy="307848"/>
            </a:xfrm>
            <a:prstGeom prst="rect">
              <a:avLst/>
            </a:prstGeom>
          </p:spPr>
        </p:pic>
      </p:grpSp>
      <p:grpSp>
        <p:nvGrpSpPr>
          <p:cNvPr id="22" name="object 14">
            <a:extLst>
              <a:ext uri="{FF2B5EF4-FFF2-40B4-BE49-F238E27FC236}">
                <a16:creationId xmlns:a16="http://schemas.microsoft.com/office/drawing/2014/main" id="{D14640CE-45F0-48D8-A4DC-C4F78173397C}"/>
              </a:ext>
            </a:extLst>
          </p:cNvPr>
          <p:cNvGrpSpPr/>
          <p:nvPr/>
        </p:nvGrpSpPr>
        <p:grpSpPr>
          <a:xfrm>
            <a:off x="2336666" y="4507375"/>
            <a:ext cx="1467612" cy="307848"/>
            <a:chOff x="2705100" y="3993134"/>
            <a:chExt cx="1467612" cy="307848"/>
          </a:xfrm>
        </p:grpSpPr>
        <p:pic>
          <p:nvPicPr>
            <p:cNvPr id="24" name="object 15">
              <a:extLst>
                <a:ext uri="{FF2B5EF4-FFF2-40B4-BE49-F238E27FC236}">
                  <a16:creationId xmlns:a16="http://schemas.microsoft.com/office/drawing/2014/main" id="{506AB182-00C9-4E82-9ADB-E8FED2A7068C}"/>
                </a:ext>
              </a:extLst>
            </p:cNvPr>
            <p:cNvPicPr/>
            <p:nvPr/>
          </p:nvPicPr>
          <p:blipFill>
            <a:blip r:embed="rId11" cstate="print"/>
            <a:stretch>
              <a:fillRect/>
            </a:stretch>
          </p:blipFill>
          <p:spPr>
            <a:xfrm>
              <a:off x="2705100" y="3993134"/>
              <a:ext cx="1332738" cy="307848"/>
            </a:xfrm>
            <a:prstGeom prst="rect">
              <a:avLst/>
            </a:prstGeom>
          </p:spPr>
        </p:pic>
        <p:pic>
          <p:nvPicPr>
            <p:cNvPr id="25" name="object 16">
              <a:extLst>
                <a:ext uri="{FF2B5EF4-FFF2-40B4-BE49-F238E27FC236}">
                  <a16:creationId xmlns:a16="http://schemas.microsoft.com/office/drawing/2014/main" id="{FC609E03-4BF5-4A11-8710-D2742ADE3D46}"/>
                </a:ext>
              </a:extLst>
            </p:cNvPr>
            <p:cNvPicPr/>
            <p:nvPr/>
          </p:nvPicPr>
          <p:blipFill>
            <a:blip r:embed="rId12" cstate="print"/>
            <a:stretch>
              <a:fillRect/>
            </a:stretch>
          </p:blipFill>
          <p:spPr>
            <a:xfrm>
              <a:off x="3916680" y="3993134"/>
              <a:ext cx="256032" cy="307848"/>
            </a:xfrm>
            <a:prstGeom prst="rect">
              <a:avLst/>
            </a:prstGeom>
          </p:spPr>
        </p:pic>
      </p:grpSp>
      <p:sp>
        <p:nvSpPr>
          <p:cNvPr id="4" name="TextBox 3">
            <a:extLst>
              <a:ext uri="{FF2B5EF4-FFF2-40B4-BE49-F238E27FC236}">
                <a16:creationId xmlns:a16="http://schemas.microsoft.com/office/drawing/2014/main" id="{61777F8B-D1BA-40DA-AD25-68DE3B7B8493}"/>
              </a:ext>
            </a:extLst>
          </p:cNvPr>
          <p:cNvSpPr txBox="1"/>
          <p:nvPr/>
        </p:nvSpPr>
        <p:spPr>
          <a:xfrm>
            <a:off x="3676262" y="4438161"/>
            <a:ext cx="6239349" cy="446276"/>
          </a:xfrm>
          <a:prstGeom prst="rect">
            <a:avLst/>
          </a:prstGeom>
          <a:noFill/>
        </p:spPr>
        <p:txBody>
          <a:bodyPr wrap="square" rtlCol="0">
            <a:spAutoFit/>
          </a:bodyPr>
          <a:lstStyle/>
          <a:p>
            <a:r>
              <a:rPr lang="en-US" sz="2300" dirty="0">
                <a:solidFill>
                  <a:schemeClr val="bg1"/>
                </a:solidFill>
              </a:rPr>
              <a:t>10.00 EUR (can be paid at the place of service).</a:t>
            </a:r>
          </a:p>
        </p:txBody>
      </p:sp>
      <p:grpSp>
        <p:nvGrpSpPr>
          <p:cNvPr id="27" name="object 18">
            <a:extLst>
              <a:ext uri="{FF2B5EF4-FFF2-40B4-BE49-F238E27FC236}">
                <a16:creationId xmlns:a16="http://schemas.microsoft.com/office/drawing/2014/main" id="{944A420B-27BB-4D17-A70F-88D98BBDDBF4}"/>
              </a:ext>
            </a:extLst>
          </p:cNvPr>
          <p:cNvGrpSpPr/>
          <p:nvPr/>
        </p:nvGrpSpPr>
        <p:grpSpPr>
          <a:xfrm>
            <a:off x="2336666" y="626061"/>
            <a:ext cx="6298565" cy="949960"/>
            <a:chOff x="2705100" y="596519"/>
            <a:chExt cx="6298565" cy="949960"/>
          </a:xfrm>
        </p:grpSpPr>
        <p:pic>
          <p:nvPicPr>
            <p:cNvPr id="28" name="object 19">
              <a:extLst>
                <a:ext uri="{FF2B5EF4-FFF2-40B4-BE49-F238E27FC236}">
                  <a16:creationId xmlns:a16="http://schemas.microsoft.com/office/drawing/2014/main" id="{0B5540D8-325B-4048-9ECF-DE5DDB7CA440}"/>
                </a:ext>
              </a:extLst>
            </p:cNvPr>
            <p:cNvPicPr/>
            <p:nvPr/>
          </p:nvPicPr>
          <p:blipFill>
            <a:blip r:embed="rId13" cstate="print"/>
            <a:stretch>
              <a:fillRect/>
            </a:stretch>
          </p:blipFill>
          <p:spPr>
            <a:xfrm>
              <a:off x="2705100" y="596519"/>
              <a:ext cx="4588636" cy="461772"/>
            </a:xfrm>
            <a:prstGeom prst="rect">
              <a:avLst/>
            </a:prstGeom>
          </p:spPr>
        </p:pic>
        <p:pic>
          <p:nvPicPr>
            <p:cNvPr id="29" name="object 20">
              <a:extLst>
                <a:ext uri="{FF2B5EF4-FFF2-40B4-BE49-F238E27FC236}">
                  <a16:creationId xmlns:a16="http://schemas.microsoft.com/office/drawing/2014/main" id="{46A819BD-3303-46F3-B7EE-F8C536E00248}"/>
                </a:ext>
              </a:extLst>
            </p:cNvPr>
            <p:cNvPicPr/>
            <p:nvPr/>
          </p:nvPicPr>
          <p:blipFill>
            <a:blip r:embed="rId14" cstate="print"/>
            <a:stretch>
              <a:fillRect/>
            </a:stretch>
          </p:blipFill>
          <p:spPr>
            <a:xfrm>
              <a:off x="2705100" y="1084199"/>
              <a:ext cx="6298565" cy="461772"/>
            </a:xfrm>
            <a:prstGeom prst="rect">
              <a:avLst/>
            </a:prstGeom>
          </p:spPr>
        </p:pic>
      </p:grpSp>
    </p:spTree>
    <p:extLst>
      <p:ext uri="{BB962C8B-B14F-4D97-AF65-F5344CB8AC3E}">
        <p14:creationId xmlns:p14="http://schemas.microsoft.com/office/powerpoint/2010/main" val="1760283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30">
            <a:extLst>
              <a:ext uri="{FF2B5EF4-FFF2-40B4-BE49-F238E27FC236}">
                <a16:creationId xmlns:a16="http://schemas.microsoft.com/office/drawing/2014/main" id="{07A760B3-75E6-4425-8920-0D4750884CDC}"/>
              </a:ext>
            </a:extLst>
          </p:cNvPr>
          <p:cNvPicPr/>
          <p:nvPr/>
        </p:nvPicPr>
        <p:blipFill>
          <a:blip r:embed="rId2" cstate="print"/>
          <a:stretch>
            <a:fillRect/>
          </a:stretch>
        </p:blipFill>
        <p:spPr>
          <a:xfrm>
            <a:off x="2335003" y="625294"/>
            <a:ext cx="4776088" cy="462076"/>
          </a:xfrm>
          <a:prstGeom prst="rect">
            <a:avLst/>
          </a:prstGeom>
        </p:spPr>
      </p:pic>
      <p:grpSp>
        <p:nvGrpSpPr>
          <p:cNvPr id="14" name="object 11">
            <a:extLst>
              <a:ext uri="{FF2B5EF4-FFF2-40B4-BE49-F238E27FC236}">
                <a16:creationId xmlns:a16="http://schemas.microsoft.com/office/drawing/2014/main" id="{09BBB6FC-DAB8-4191-AA84-FE2C45170ABC}"/>
              </a:ext>
            </a:extLst>
          </p:cNvPr>
          <p:cNvGrpSpPr/>
          <p:nvPr/>
        </p:nvGrpSpPr>
        <p:grpSpPr>
          <a:xfrm>
            <a:off x="2368423" y="1698115"/>
            <a:ext cx="6689530" cy="669303"/>
            <a:chOff x="2452182" y="2614558"/>
            <a:chExt cx="6689530" cy="669303"/>
          </a:xfrm>
        </p:grpSpPr>
        <p:pic>
          <p:nvPicPr>
            <p:cNvPr id="16" name="object 13">
              <a:extLst>
                <a:ext uri="{FF2B5EF4-FFF2-40B4-BE49-F238E27FC236}">
                  <a16:creationId xmlns:a16="http://schemas.microsoft.com/office/drawing/2014/main" id="{8844D7B8-F4B6-4965-86D6-DC234465D4D7}"/>
                </a:ext>
              </a:extLst>
            </p:cNvPr>
            <p:cNvPicPr/>
            <p:nvPr/>
          </p:nvPicPr>
          <p:blipFill>
            <a:blip r:embed="rId3" cstate="print"/>
            <a:stretch>
              <a:fillRect/>
            </a:stretch>
          </p:blipFill>
          <p:spPr>
            <a:xfrm>
              <a:off x="2455543" y="2614558"/>
              <a:ext cx="6606921" cy="307848"/>
            </a:xfrm>
            <a:prstGeom prst="rect">
              <a:avLst/>
            </a:prstGeom>
          </p:spPr>
        </p:pic>
        <p:pic>
          <p:nvPicPr>
            <p:cNvPr id="17" name="object 14">
              <a:extLst>
                <a:ext uri="{FF2B5EF4-FFF2-40B4-BE49-F238E27FC236}">
                  <a16:creationId xmlns:a16="http://schemas.microsoft.com/office/drawing/2014/main" id="{7D587B52-9F17-43D0-8D11-9108C01E28C7}"/>
                </a:ext>
              </a:extLst>
            </p:cNvPr>
            <p:cNvPicPr/>
            <p:nvPr/>
          </p:nvPicPr>
          <p:blipFill>
            <a:blip r:embed="rId4" cstate="print"/>
            <a:stretch>
              <a:fillRect/>
            </a:stretch>
          </p:blipFill>
          <p:spPr>
            <a:xfrm>
              <a:off x="2452182" y="2975709"/>
              <a:ext cx="3698875" cy="308152"/>
            </a:xfrm>
            <a:prstGeom prst="rect">
              <a:avLst/>
            </a:prstGeom>
          </p:spPr>
        </p:pic>
        <p:pic>
          <p:nvPicPr>
            <p:cNvPr id="18" name="object 15">
              <a:extLst>
                <a:ext uri="{FF2B5EF4-FFF2-40B4-BE49-F238E27FC236}">
                  <a16:creationId xmlns:a16="http://schemas.microsoft.com/office/drawing/2014/main" id="{1F7072E6-8CBB-49D8-BE5E-584E7CDBB611}"/>
                </a:ext>
              </a:extLst>
            </p:cNvPr>
            <p:cNvPicPr/>
            <p:nvPr/>
          </p:nvPicPr>
          <p:blipFill>
            <a:blip r:embed="rId5" cstate="print"/>
            <a:stretch>
              <a:fillRect/>
            </a:stretch>
          </p:blipFill>
          <p:spPr>
            <a:xfrm>
              <a:off x="5952489" y="2966288"/>
              <a:ext cx="3109975" cy="308152"/>
            </a:xfrm>
            <a:prstGeom prst="rect">
              <a:avLst/>
            </a:prstGeom>
          </p:spPr>
        </p:pic>
        <p:sp>
          <p:nvSpPr>
            <p:cNvPr id="19" name="object 16">
              <a:extLst>
                <a:ext uri="{FF2B5EF4-FFF2-40B4-BE49-F238E27FC236}">
                  <a16:creationId xmlns:a16="http://schemas.microsoft.com/office/drawing/2014/main" id="{499CF592-D50E-48BC-A3D6-5DB0F2C174FD}"/>
                </a:ext>
              </a:extLst>
            </p:cNvPr>
            <p:cNvSpPr/>
            <p:nvPr/>
          </p:nvSpPr>
          <p:spPr>
            <a:xfrm>
              <a:off x="5951601" y="3253612"/>
              <a:ext cx="2990215" cy="20320"/>
            </a:xfrm>
            <a:custGeom>
              <a:avLst/>
              <a:gdLst/>
              <a:ahLst/>
              <a:cxnLst/>
              <a:rect l="l" t="t" r="r" b="b"/>
              <a:pathLst>
                <a:path w="2990215" h="20320">
                  <a:moveTo>
                    <a:pt x="2990088" y="0"/>
                  </a:moveTo>
                  <a:lnTo>
                    <a:pt x="0" y="0"/>
                  </a:lnTo>
                  <a:lnTo>
                    <a:pt x="0" y="19812"/>
                  </a:lnTo>
                  <a:lnTo>
                    <a:pt x="2990088" y="19812"/>
                  </a:lnTo>
                  <a:lnTo>
                    <a:pt x="2990088" y="0"/>
                  </a:lnTo>
                  <a:close/>
                </a:path>
              </a:pathLst>
            </a:custGeom>
            <a:solidFill>
              <a:srgbClr val="FFFF00"/>
            </a:solidFill>
          </p:spPr>
          <p:txBody>
            <a:bodyPr wrap="square" lIns="0" tIns="0" rIns="0" bIns="0" rtlCol="0"/>
            <a:lstStyle/>
            <a:p>
              <a:endParaRPr/>
            </a:p>
          </p:txBody>
        </p:sp>
        <p:pic>
          <p:nvPicPr>
            <p:cNvPr id="20" name="object 17">
              <a:extLst>
                <a:ext uri="{FF2B5EF4-FFF2-40B4-BE49-F238E27FC236}">
                  <a16:creationId xmlns:a16="http://schemas.microsoft.com/office/drawing/2014/main" id="{C9E23B0B-4682-4873-BA1C-CCD2FAA4FBD6}"/>
                </a:ext>
              </a:extLst>
            </p:cNvPr>
            <p:cNvPicPr/>
            <p:nvPr/>
          </p:nvPicPr>
          <p:blipFill>
            <a:blip r:embed="rId6" cstate="print"/>
            <a:stretch>
              <a:fillRect/>
            </a:stretch>
          </p:blipFill>
          <p:spPr>
            <a:xfrm>
              <a:off x="8942831" y="2966288"/>
              <a:ext cx="198881" cy="308152"/>
            </a:xfrm>
            <a:prstGeom prst="rect">
              <a:avLst/>
            </a:prstGeom>
          </p:spPr>
        </p:pic>
      </p:grpSp>
      <p:pic>
        <p:nvPicPr>
          <p:cNvPr id="21" name="object 18">
            <a:extLst>
              <a:ext uri="{FF2B5EF4-FFF2-40B4-BE49-F238E27FC236}">
                <a16:creationId xmlns:a16="http://schemas.microsoft.com/office/drawing/2014/main" id="{0724AEB9-BF46-4FAC-A966-6624C77D77F4}"/>
              </a:ext>
            </a:extLst>
          </p:cNvPr>
          <p:cNvPicPr/>
          <p:nvPr/>
        </p:nvPicPr>
        <p:blipFill>
          <a:blip r:embed="rId7" cstate="print"/>
          <a:stretch>
            <a:fillRect/>
          </a:stretch>
        </p:blipFill>
        <p:spPr>
          <a:xfrm>
            <a:off x="2335003" y="2580841"/>
            <a:ext cx="6143625" cy="307847"/>
          </a:xfrm>
          <a:prstGeom prst="rect">
            <a:avLst/>
          </a:prstGeom>
        </p:spPr>
      </p:pic>
      <p:sp>
        <p:nvSpPr>
          <p:cNvPr id="23" name="object 21">
            <a:extLst>
              <a:ext uri="{FF2B5EF4-FFF2-40B4-BE49-F238E27FC236}">
                <a16:creationId xmlns:a16="http://schemas.microsoft.com/office/drawing/2014/main" id="{D2EEED5A-1587-45AF-A255-0E8A80499EE0}"/>
              </a:ext>
            </a:extLst>
          </p:cNvPr>
          <p:cNvSpPr txBox="1"/>
          <p:nvPr/>
        </p:nvSpPr>
        <p:spPr>
          <a:xfrm>
            <a:off x="2335003" y="2906194"/>
            <a:ext cx="114935" cy="1397177"/>
          </a:xfrm>
          <a:prstGeom prst="rect">
            <a:avLst/>
          </a:prstGeom>
        </p:spPr>
        <p:txBody>
          <a:bodyPr vert="horz" wrap="square" lIns="0" tIns="164465" rIns="0" bIns="0" rtlCol="0">
            <a:spAutoFit/>
          </a:bodyPr>
          <a:lstStyle/>
          <a:p>
            <a:pPr marL="12700">
              <a:spcBef>
                <a:spcPts val="1295"/>
              </a:spcBef>
            </a:pPr>
            <a:r>
              <a:rPr lang="lt-LT" sz="2000" dirty="0">
                <a:solidFill>
                  <a:srgbClr val="FFFF00"/>
                </a:solidFill>
                <a:latin typeface="Arial MT"/>
                <a:cs typeface="Arial MT"/>
              </a:rPr>
              <a:t>•</a:t>
            </a:r>
            <a:endParaRPr sz="2000" dirty="0">
              <a:latin typeface="Arial MT"/>
              <a:cs typeface="Arial MT"/>
            </a:endParaRPr>
          </a:p>
          <a:p>
            <a:pPr marL="12700">
              <a:lnSpc>
                <a:spcPct val="100000"/>
              </a:lnSpc>
              <a:spcBef>
                <a:spcPts val="1200"/>
              </a:spcBef>
            </a:pPr>
            <a:r>
              <a:rPr sz="2000" dirty="0">
                <a:solidFill>
                  <a:srgbClr val="FFFF00"/>
                </a:solidFill>
                <a:latin typeface="Arial MT"/>
                <a:cs typeface="Arial MT"/>
              </a:rPr>
              <a:t>•</a:t>
            </a:r>
            <a:endParaRPr sz="2000" dirty="0">
              <a:latin typeface="Arial MT"/>
              <a:cs typeface="Arial MT"/>
            </a:endParaRPr>
          </a:p>
          <a:p>
            <a:pPr marL="12700">
              <a:lnSpc>
                <a:spcPct val="100000"/>
              </a:lnSpc>
              <a:spcBef>
                <a:spcPts val="1200"/>
              </a:spcBef>
            </a:pPr>
            <a:r>
              <a:rPr sz="2000" dirty="0">
                <a:solidFill>
                  <a:srgbClr val="FFFF00"/>
                </a:solidFill>
                <a:latin typeface="Arial MT"/>
                <a:cs typeface="Arial MT"/>
              </a:rPr>
              <a:t>•</a:t>
            </a:r>
            <a:endParaRPr sz="2000" dirty="0">
              <a:latin typeface="Arial MT"/>
              <a:cs typeface="Arial MT"/>
            </a:endParaRPr>
          </a:p>
        </p:txBody>
      </p:sp>
      <p:pic>
        <p:nvPicPr>
          <p:cNvPr id="24" name="object 20">
            <a:extLst>
              <a:ext uri="{FF2B5EF4-FFF2-40B4-BE49-F238E27FC236}">
                <a16:creationId xmlns:a16="http://schemas.microsoft.com/office/drawing/2014/main" id="{684A9F3D-3FAE-4DBF-985E-16F1F5DAB98B}"/>
              </a:ext>
            </a:extLst>
          </p:cNvPr>
          <p:cNvPicPr/>
          <p:nvPr/>
        </p:nvPicPr>
        <p:blipFill>
          <a:blip r:embed="rId8" cstate="print"/>
          <a:stretch>
            <a:fillRect/>
          </a:stretch>
        </p:blipFill>
        <p:spPr>
          <a:xfrm>
            <a:off x="2595924" y="3102111"/>
            <a:ext cx="2810891" cy="308152"/>
          </a:xfrm>
          <a:prstGeom prst="rect">
            <a:avLst/>
          </a:prstGeom>
        </p:spPr>
      </p:pic>
      <p:grpSp>
        <p:nvGrpSpPr>
          <p:cNvPr id="25" name="object 22">
            <a:extLst>
              <a:ext uri="{FF2B5EF4-FFF2-40B4-BE49-F238E27FC236}">
                <a16:creationId xmlns:a16="http://schemas.microsoft.com/office/drawing/2014/main" id="{11F231C9-1149-4109-93C0-170FA6A08F17}"/>
              </a:ext>
            </a:extLst>
          </p:cNvPr>
          <p:cNvGrpSpPr/>
          <p:nvPr/>
        </p:nvGrpSpPr>
        <p:grpSpPr>
          <a:xfrm>
            <a:off x="2335003" y="4002445"/>
            <a:ext cx="8618728" cy="917701"/>
            <a:chOff x="2439035" y="4849114"/>
            <a:chExt cx="8618728" cy="917701"/>
          </a:xfrm>
        </p:grpSpPr>
        <p:pic>
          <p:nvPicPr>
            <p:cNvPr id="26" name="object 23">
              <a:extLst>
                <a:ext uri="{FF2B5EF4-FFF2-40B4-BE49-F238E27FC236}">
                  <a16:creationId xmlns:a16="http://schemas.microsoft.com/office/drawing/2014/main" id="{3A43CFF8-CD98-4FDE-9C68-01254C6199DD}"/>
                </a:ext>
              </a:extLst>
            </p:cNvPr>
            <p:cNvPicPr/>
            <p:nvPr/>
          </p:nvPicPr>
          <p:blipFill>
            <a:blip r:embed="rId9" cstate="print"/>
            <a:stretch>
              <a:fillRect/>
            </a:stretch>
          </p:blipFill>
          <p:spPr>
            <a:xfrm>
              <a:off x="2667635" y="4849114"/>
              <a:ext cx="7976108" cy="307848"/>
            </a:xfrm>
            <a:prstGeom prst="rect">
              <a:avLst/>
            </a:prstGeom>
          </p:spPr>
        </p:pic>
        <p:pic>
          <p:nvPicPr>
            <p:cNvPr id="27" name="object 24">
              <a:extLst>
                <a:ext uri="{FF2B5EF4-FFF2-40B4-BE49-F238E27FC236}">
                  <a16:creationId xmlns:a16="http://schemas.microsoft.com/office/drawing/2014/main" id="{955320E5-6930-4B04-AA47-6C6F2534284B}"/>
                </a:ext>
              </a:extLst>
            </p:cNvPr>
            <p:cNvPicPr/>
            <p:nvPr/>
          </p:nvPicPr>
          <p:blipFill>
            <a:blip r:embed="rId10" cstate="print"/>
            <a:stretch>
              <a:fillRect/>
            </a:stretch>
          </p:blipFill>
          <p:spPr>
            <a:xfrm>
              <a:off x="2439035" y="5153914"/>
              <a:ext cx="8618728" cy="307848"/>
            </a:xfrm>
            <a:prstGeom prst="rect">
              <a:avLst/>
            </a:prstGeom>
          </p:spPr>
        </p:pic>
        <p:pic>
          <p:nvPicPr>
            <p:cNvPr id="28" name="object 25">
              <a:extLst>
                <a:ext uri="{FF2B5EF4-FFF2-40B4-BE49-F238E27FC236}">
                  <a16:creationId xmlns:a16="http://schemas.microsoft.com/office/drawing/2014/main" id="{DC2A7AB2-529A-4A4F-9FEC-A33AF8BAF165}"/>
                </a:ext>
              </a:extLst>
            </p:cNvPr>
            <p:cNvPicPr/>
            <p:nvPr/>
          </p:nvPicPr>
          <p:blipFill>
            <a:blip r:embed="rId11" cstate="print"/>
            <a:stretch>
              <a:fillRect/>
            </a:stretch>
          </p:blipFill>
          <p:spPr>
            <a:xfrm>
              <a:off x="2439035" y="5458663"/>
              <a:ext cx="4603876" cy="308152"/>
            </a:xfrm>
            <a:prstGeom prst="rect">
              <a:avLst/>
            </a:prstGeom>
          </p:spPr>
        </p:pic>
      </p:grpSp>
      <p:sp>
        <p:nvSpPr>
          <p:cNvPr id="29" name="TextBox 28">
            <a:extLst>
              <a:ext uri="{FF2B5EF4-FFF2-40B4-BE49-F238E27FC236}">
                <a16:creationId xmlns:a16="http://schemas.microsoft.com/office/drawing/2014/main" id="{362CE93E-D1D2-4CD3-BF60-6CB7F1ADF528}"/>
              </a:ext>
            </a:extLst>
          </p:cNvPr>
          <p:cNvSpPr txBox="1"/>
          <p:nvPr/>
        </p:nvSpPr>
        <p:spPr>
          <a:xfrm>
            <a:off x="6745930" y="4527747"/>
            <a:ext cx="4263111" cy="458036"/>
          </a:xfrm>
          <a:prstGeom prst="rect">
            <a:avLst/>
          </a:prstGeom>
          <a:noFill/>
        </p:spPr>
        <p:txBody>
          <a:bodyPr wrap="square" rtlCol="0">
            <a:spAutoFit/>
          </a:bodyPr>
          <a:lstStyle/>
          <a:p>
            <a:r>
              <a:rPr lang="en-US" sz="2400" dirty="0">
                <a:solidFill>
                  <a:schemeClr val="bg1"/>
                </a:solidFill>
              </a:rPr>
              <a:t>minimum amount is 157 EUR for </a:t>
            </a:r>
          </a:p>
        </p:txBody>
      </p:sp>
      <p:sp>
        <p:nvSpPr>
          <p:cNvPr id="30" name="TextBox 29">
            <a:extLst>
              <a:ext uri="{FF2B5EF4-FFF2-40B4-BE49-F238E27FC236}">
                <a16:creationId xmlns:a16="http://schemas.microsoft.com/office/drawing/2014/main" id="{212F1E54-447D-48FF-AA1D-40F1293C8081}"/>
              </a:ext>
            </a:extLst>
          </p:cNvPr>
          <p:cNvSpPr txBox="1"/>
          <p:nvPr/>
        </p:nvSpPr>
        <p:spPr>
          <a:xfrm>
            <a:off x="2265026" y="4825819"/>
            <a:ext cx="4673853" cy="461665"/>
          </a:xfrm>
          <a:prstGeom prst="rect">
            <a:avLst/>
          </a:prstGeom>
          <a:noFill/>
        </p:spPr>
        <p:txBody>
          <a:bodyPr wrap="square" rtlCol="0">
            <a:spAutoFit/>
          </a:bodyPr>
          <a:lstStyle/>
          <a:p>
            <a:pPr marL="0" marR="0">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month (1884 EUR per year).</a:t>
            </a:r>
          </a:p>
        </p:txBody>
      </p:sp>
      <p:pic>
        <p:nvPicPr>
          <p:cNvPr id="31" name="object 29">
            <a:extLst>
              <a:ext uri="{FF2B5EF4-FFF2-40B4-BE49-F238E27FC236}">
                <a16:creationId xmlns:a16="http://schemas.microsoft.com/office/drawing/2014/main" id="{1F269690-8F42-48F3-871B-BC2704731B52}"/>
              </a:ext>
            </a:extLst>
          </p:cNvPr>
          <p:cNvPicPr/>
          <p:nvPr/>
        </p:nvPicPr>
        <p:blipFill>
          <a:blip r:embed="rId12" cstate="print"/>
          <a:stretch>
            <a:fillRect/>
          </a:stretch>
        </p:blipFill>
        <p:spPr>
          <a:xfrm>
            <a:off x="2563603" y="5493745"/>
            <a:ext cx="8285353" cy="307847"/>
          </a:xfrm>
          <a:prstGeom prst="rect">
            <a:avLst/>
          </a:prstGeom>
        </p:spPr>
      </p:pic>
      <p:sp>
        <p:nvSpPr>
          <p:cNvPr id="32" name="object 28">
            <a:extLst>
              <a:ext uri="{FF2B5EF4-FFF2-40B4-BE49-F238E27FC236}">
                <a16:creationId xmlns:a16="http://schemas.microsoft.com/office/drawing/2014/main" id="{16768E2F-D22E-459F-AC7A-AF2BEE47B811}"/>
              </a:ext>
            </a:extLst>
          </p:cNvPr>
          <p:cNvSpPr txBox="1"/>
          <p:nvPr/>
        </p:nvSpPr>
        <p:spPr>
          <a:xfrm>
            <a:off x="2368423" y="5479097"/>
            <a:ext cx="11493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00"/>
                </a:solidFill>
                <a:latin typeface="Arial MT"/>
                <a:cs typeface="Arial MT"/>
              </a:rPr>
              <a:t>•</a:t>
            </a:r>
            <a:endParaRPr sz="2000" dirty="0">
              <a:latin typeface="Arial MT"/>
              <a:cs typeface="Arial MT"/>
            </a:endParaRPr>
          </a:p>
        </p:txBody>
      </p:sp>
      <p:sp>
        <p:nvSpPr>
          <p:cNvPr id="2" name="TextBox 1">
            <a:extLst>
              <a:ext uri="{FF2B5EF4-FFF2-40B4-BE49-F238E27FC236}">
                <a16:creationId xmlns:a16="http://schemas.microsoft.com/office/drawing/2014/main" id="{5363B66E-BCA8-4C53-BF9F-7388E572BD35}"/>
              </a:ext>
            </a:extLst>
          </p:cNvPr>
          <p:cNvSpPr txBox="1"/>
          <p:nvPr/>
        </p:nvSpPr>
        <p:spPr>
          <a:xfrm>
            <a:off x="2473086" y="3459360"/>
            <a:ext cx="8200123" cy="461665"/>
          </a:xfrm>
          <a:prstGeom prst="rect">
            <a:avLst/>
          </a:prstGeom>
          <a:noFill/>
        </p:spPr>
        <p:txBody>
          <a:bodyPr wrap="square" rtlCol="0">
            <a:spAutoFit/>
          </a:bodyPr>
          <a:lstStyle/>
          <a:p>
            <a:r>
              <a:rPr lang="lt-LT" sz="2400" dirty="0" err="1">
                <a:solidFill>
                  <a:schemeClr val="bg1"/>
                </a:solidFill>
                <a:cs typeface="Times New Roman" panose="02020603050405020304" pitchFamily="18" charset="0"/>
              </a:rPr>
              <a:t>confirmation</a:t>
            </a:r>
            <a:r>
              <a:rPr lang="lt-LT" sz="2400" dirty="0">
                <a:solidFill>
                  <a:schemeClr val="bg1"/>
                </a:solidFill>
                <a:cs typeface="Times New Roman" panose="02020603050405020304" pitchFamily="18" charset="0"/>
              </a:rPr>
              <a:t> of studies/</a:t>
            </a:r>
            <a:r>
              <a:rPr lang="lt-LT" sz="2400" dirty="0" err="1">
                <a:solidFill>
                  <a:schemeClr val="bg1"/>
                </a:solidFill>
                <a:cs typeface="Times New Roman" panose="02020603050405020304" pitchFamily="18" charset="0"/>
              </a:rPr>
              <a:t>acceptance</a:t>
            </a:r>
            <a:r>
              <a:rPr lang="lt-LT" sz="2400" dirty="0">
                <a:solidFill>
                  <a:schemeClr val="bg1"/>
                </a:solidFill>
                <a:cs typeface="Times New Roman" panose="02020603050405020304" pitchFamily="18" charset="0"/>
              </a:rPr>
              <a:t> </a:t>
            </a:r>
            <a:r>
              <a:rPr lang="lt-LT" sz="2400" dirty="0" err="1">
                <a:solidFill>
                  <a:schemeClr val="bg1"/>
                </a:solidFill>
                <a:cs typeface="Times New Roman" panose="02020603050405020304" pitchFamily="18" charset="0"/>
              </a:rPr>
              <a:t>letter</a:t>
            </a:r>
            <a:r>
              <a:rPr lang="lt-LT" sz="2400" dirty="0">
                <a:solidFill>
                  <a:schemeClr val="bg1"/>
                </a:solidFill>
                <a:cs typeface="Times New Roman" panose="02020603050405020304" pitchFamily="18" charset="0"/>
              </a:rPr>
              <a:t> </a:t>
            </a:r>
            <a:r>
              <a:rPr lang="lt-LT" sz="2400" dirty="0" err="1">
                <a:solidFill>
                  <a:schemeClr val="bg1"/>
                </a:solidFill>
                <a:cs typeface="Times New Roman" panose="02020603050405020304" pitchFamily="18" charset="0"/>
              </a:rPr>
              <a:t>from</a:t>
            </a:r>
            <a:r>
              <a:rPr lang="lt-LT" sz="2400" dirty="0">
                <a:solidFill>
                  <a:schemeClr val="bg1"/>
                </a:solidFill>
                <a:cs typeface="Times New Roman" panose="02020603050405020304" pitchFamily="18" charset="0"/>
              </a:rPr>
              <a:t> University</a:t>
            </a:r>
            <a:r>
              <a:rPr lang="en-US" sz="2400" dirty="0">
                <a:solidFill>
                  <a:schemeClr val="bg1"/>
                </a:solidFill>
                <a:cs typeface="Times New Roman" panose="02020603050405020304" pitchFamily="18" charset="0"/>
              </a:rPr>
              <a:t>;</a:t>
            </a:r>
            <a:endParaRPr lang="lt-LT" sz="2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269496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15">
            <a:extLst>
              <a:ext uri="{FF2B5EF4-FFF2-40B4-BE49-F238E27FC236}">
                <a16:creationId xmlns:a16="http://schemas.microsoft.com/office/drawing/2014/main" id="{97A49A0B-3BAD-4EBF-9BD7-27BB0886FD3F}"/>
              </a:ext>
            </a:extLst>
          </p:cNvPr>
          <p:cNvPicPr/>
          <p:nvPr/>
        </p:nvPicPr>
        <p:blipFill>
          <a:blip r:embed="rId2" cstate="print"/>
          <a:stretch>
            <a:fillRect/>
          </a:stretch>
        </p:blipFill>
        <p:spPr>
          <a:xfrm>
            <a:off x="2705100" y="654733"/>
            <a:ext cx="4878197" cy="461772"/>
          </a:xfrm>
          <a:prstGeom prst="rect">
            <a:avLst/>
          </a:prstGeom>
        </p:spPr>
      </p:pic>
      <p:grpSp>
        <p:nvGrpSpPr>
          <p:cNvPr id="6" name="object 3">
            <a:extLst>
              <a:ext uri="{FF2B5EF4-FFF2-40B4-BE49-F238E27FC236}">
                <a16:creationId xmlns:a16="http://schemas.microsoft.com/office/drawing/2014/main" id="{B3732CFE-A479-46DC-A38C-F381347242DF}"/>
              </a:ext>
            </a:extLst>
          </p:cNvPr>
          <p:cNvGrpSpPr/>
          <p:nvPr/>
        </p:nvGrpSpPr>
        <p:grpSpPr>
          <a:xfrm>
            <a:off x="2705100" y="2051870"/>
            <a:ext cx="6798183" cy="990810"/>
            <a:chOff x="3064764" y="1999278"/>
            <a:chExt cx="6798183" cy="990810"/>
          </a:xfrm>
        </p:grpSpPr>
        <p:pic>
          <p:nvPicPr>
            <p:cNvPr id="8" name="object 5">
              <a:extLst>
                <a:ext uri="{FF2B5EF4-FFF2-40B4-BE49-F238E27FC236}">
                  <a16:creationId xmlns:a16="http://schemas.microsoft.com/office/drawing/2014/main" id="{443D01F2-B005-4937-9EE5-74F40BA67677}"/>
                </a:ext>
              </a:extLst>
            </p:cNvPr>
            <p:cNvPicPr/>
            <p:nvPr/>
          </p:nvPicPr>
          <p:blipFill>
            <a:blip r:embed="rId3" cstate="print"/>
            <a:stretch>
              <a:fillRect/>
            </a:stretch>
          </p:blipFill>
          <p:spPr>
            <a:xfrm>
              <a:off x="3064764" y="1999278"/>
              <a:ext cx="6465315" cy="307848"/>
            </a:xfrm>
            <a:prstGeom prst="rect">
              <a:avLst/>
            </a:prstGeom>
          </p:spPr>
        </p:pic>
        <p:pic>
          <p:nvPicPr>
            <p:cNvPr id="9" name="object 6">
              <a:extLst>
                <a:ext uri="{FF2B5EF4-FFF2-40B4-BE49-F238E27FC236}">
                  <a16:creationId xmlns:a16="http://schemas.microsoft.com/office/drawing/2014/main" id="{899B04EC-9458-4ED4-9A26-701C69335E82}"/>
                </a:ext>
              </a:extLst>
            </p:cNvPr>
            <p:cNvPicPr/>
            <p:nvPr/>
          </p:nvPicPr>
          <p:blipFill>
            <a:blip r:embed="rId4" cstate="print"/>
            <a:stretch>
              <a:fillRect/>
            </a:stretch>
          </p:blipFill>
          <p:spPr>
            <a:xfrm>
              <a:off x="3064764" y="2346706"/>
              <a:ext cx="6798183" cy="307848"/>
            </a:xfrm>
            <a:prstGeom prst="rect">
              <a:avLst/>
            </a:prstGeom>
          </p:spPr>
        </p:pic>
        <p:pic>
          <p:nvPicPr>
            <p:cNvPr id="10" name="object 7">
              <a:extLst>
                <a:ext uri="{FF2B5EF4-FFF2-40B4-BE49-F238E27FC236}">
                  <a16:creationId xmlns:a16="http://schemas.microsoft.com/office/drawing/2014/main" id="{112A01FB-6156-41B9-8923-96429B618178}"/>
                </a:ext>
              </a:extLst>
            </p:cNvPr>
            <p:cNvPicPr/>
            <p:nvPr/>
          </p:nvPicPr>
          <p:blipFill>
            <a:blip r:embed="rId5" cstate="print"/>
            <a:stretch>
              <a:fillRect/>
            </a:stretch>
          </p:blipFill>
          <p:spPr>
            <a:xfrm>
              <a:off x="3064764" y="2682240"/>
              <a:ext cx="4021582" cy="307848"/>
            </a:xfrm>
            <a:prstGeom prst="rect">
              <a:avLst/>
            </a:prstGeom>
          </p:spPr>
        </p:pic>
      </p:grpSp>
      <p:grpSp>
        <p:nvGrpSpPr>
          <p:cNvPr id="11" name="object 8">
            <a:extLst>
              <a:ext uri="{FF2B5EF4-FFF2-40B4-BE49-F238E27FC236}">
                <a16:creationId xmlns:a16="http://schemas.microsoft.com/office/drawing/2014/main" id="{6214F1B8-B1D1-4EB1-9818-FB3D55C82F9F}"/>
              </a:ext>
            </a:extLst>
          </p:cNvPr>
          <p:cNvGrpSpPr/>
          <p:nvPr/>
        </p:nvGrpSpPr>
        <p:grpSpPr>
          <a:xfrm>
            <a:off x="2705100" y="3392559"/>
            <a:ext cx="7213854" cy="660226"/>
            <a:chOff x="3064764" y="3152822"/>
            <a:chExt cx="7213854" cy="660226"/>
          </a:xfrm>
        </p:grpSpPr>
        <p:pic>
          <p:nvPicPr>
            <p:cNvPr id="13" name="object 10">
              <a:extLst>
                <a:ext uri="{FF2B5EF4-FFF2-40B4-BE49-F238E27FC236}">
                  <a16:creationId xmlns:a16="http://schemas.microsoft.com/office/drawing/2014/main" id="{2BA9386A-6417-43CA-8671-BE0A17E3058D}"/>
                </a:ext>
              </a:extLst>
            </p:cNvPr>
            <p:cNvPicPr/>
            <p:nvPr/>
          </p:nvPicPr>
          <p:blipFill>
            <a:blip r:embed="rId6" cstate="print"/>
            <a:stretch>
              <a:fillRect/>
            </a:stretch>
          </p:blipFill>
          <p:spPr>
            <a:xfrm>
              <a:off x="3064764" y="3152822"/>
              <a:ext cx="5726811" cy="307848"/>
            </a:xfrm>
            <a:prstGeom prst="rect">
              <a:avLst/>
            </a:prstGeom>
          </p:spPr>
        </p:pic>
        <p:pic>
          <p:nvPicPr>
            <p:cNvPr id="14" name="object 11">
              <a:extLst>
                <a:ext uri="{FF2B5EF4-FFF2-40B4-BE49-F238E27FC236}">
                  <a16:creationId xmlns:a16="http://schemas.microsoft.com/office/drawing/2014/main" id="{95981358-E5F9-4979-A384-86BABD3E25D2}"/>
                </a:ext>
              </a:extLst>
            </p:cNvPr>
            <p:cNvPicPr/>
            <p:nvPr/>
          </p:nvPicPr>
          <p:blipFill>
            <a:blip r:embed="rId7" cstate="print"/>
            <a:stretch>
              <a:fillRect/>
            </a:stretch>
          </p:blipFill>
          <p:spPr>
            <a:xfrm>
              <a:off x="3064764" y="3505200"/>
              <a:ext cx="3813428" cy="307848"/>
            </a:xfrm>
            <a:prstGeom prst="rect">
              <a:avLst/>
            </a:prstGeom>
          </p:spPr>
        </p:pic>
        <p:pic>
          <p:nvPicPr>
            <p:cNvPr id="15" name="object 12">
              <a:extLst>
                <a:ext uri="{FF2B5EF4-FFF2-40B4-BE49-F238E27FC236}">
                  <a16:creationId xmlns:a16="http://schemas.microsoft.com/office/drawing/2014/main" id="{329D5453-149E-4923-B71C-3D3F3B5A4CC1}"/>
                </a:ext>
              </a:extLst>
            </p:cNvPr>
            <p:cNvPicPr/>
            <p:nvPr/>
          </p:nvPicPr>
          <p:blipFill>
            <a:blip r:embed="rId8" cstate="print"/>
            <a:stretch>
              <a:fillRect/>
            </a:stretch>
          </p:blipFill>
          <p:spPr>
            <a:xfrm>
              <a:off x="6762623" y="3505200"/>
              <a:ext cx="234696" cy="307848"/>
            </a:xfrm>
            <a:prstGeom prst="rect">
              <a:avLst/>
            </a:prstGeom>
          </p:spPr>
        </p:pic>
        <p:pic>
          <p:nvPicPr>
            <p:cNvPr id="16" name="object 13">
              <a:extLst>
                <a:ext uri="{FF2B5EF4-FFF2-40B4-BE49-F238E27FC236}">
                  <a16:creationId xmlns:a16="http://schemas.microsoft.com/office/drawing/2014/main" id="{D6BEA2D1-8592-413D-94B3-CC809C07F213}"/>
                </a:ext>
              </a:extLst>
            </p:cNvPr>
            <p:cNvPicPr/>
            <p:nvPr/>
          </p:nvPicPr>
          <p:blipFill>
            <a:blip r:embed="rId9" cstate="print"/>
            <a:stretch>
              <a:fillRect/>
            </a:stretch>
          </p:blipFill>
          <p:spPr>
            <a:xfrm>
              <a:off x="6879971" y="3505200"/>
              <a:ext cx="3398647" cy="307848"/>
            </a:xfrm>
            <a:prstGeom prst="rect">
              <a:avLst/>
            </a:prstGeom>
          </p:spPr>
        </p:pic>
      </p:grpSp>
      <p:sp>
        <p:nvSpPr>
          <p:cNvPr id="17" name="TextBox 16">
            <a:extLst>
              <a:ext uri="{FF2B5EF4-FFF2-40B4-BE49-F238E27FC236}">
                <a16:creationId xmlns:a16="http://schemas.microsoft.com/office/drawing/2014/main" id="{9B36D2B7-368C-4E18-B568-878561EB1C63}"/>
              </a:ext>
            </a:extLst>
          </p:cNvPr>
          <p:cNvSpPr txBox="1"/>
          <p:nvPr/>
        </p:nvSpPr>
        <p:spPr>
          <a:xfrm>
            <a:off x="2596415" y="3997594"/>
            <a:ext cx="6688836" cy="470000"/>
          </a:xfrm>
          <a:prstGeom prst="rect">
            <a:avLst/>
          </a:prstGeom>
          <a:noFill/>
        </p:spPr>
        <p:txBody>
          <a:bodyPr wrap="square" rtlCol="0">
            <a:spAutoFit/>
          </a:bodyPr>
          <a:lstStyle/>
          <a:p>
            <a:pPr marL="0" marR="0">
              <a:lnSpc>
                <a:spcPct val="107000"/>
              </a:lnSpc>
              <a:spcBef>
                <a:spcPts val="0"/>
              </a:spcBef>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Migration department to collect the document.</a:t>
            </a:r>
          </a:p>
        </p:txBody>
      </p:sp>
    </p:spTree>
    <p:extLst>
      <p:ext uri="{BB962C8B-B14F-4D97-AF65-F5344CB8AC3E}">
        <p14:creationId xmlns:p14="http://schemas.microsoft.com/office/powerpoint/2010/main" val="1861156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object 12">
            <a:extLst>
              <a:ext uri="{FF2B5EF4-FFF2-40B4-BE49-F238E27FC236}">
                <a16:creationId xmlns:a16="http://schemas.microsoft.com/office/drawing/2014/main" id="{13E8ADED-1554-4124-9E6A-8C134AFB72FC}"/>
              </a:ext>
            </a:extLst>
          </p:cNvPr>
          <p:cNvGrpSpPr/>
          <p:nvPr/>
        </p:nvGrpSpPr>
        <p:grpSpPr>
          <a:xfrm>
            <a:off x="2705100" y="596519"/>
            <a:ext cx="3892550" cy="462280"/>
            <a:chOff x="2705100" y="596519"/>
            <a:chExt cx="3892550" cy="462280"/>
          </a:xfrm>
        </p:grpSpPr>
        <p:pic>
          <p:nvPicPr>
            <p:cNvPr id="11" name="object 13">
              <a:extLst>
                <a:ext uri="{FF2B5EF4-FFF2-40B4-BE49-F238E27FC236}">
                  <a16:creationId xmlns:a16="http://schemas.microsoft.com/office/drawing/2014/main" id="{0FB8168C-738F-4DE5-8BEA-DBC6CB43E72A}"/>
                </a:ext>
              </a:extLst>
            </p:cNvPr>
            <p:cNvPicPr/>
            <p:nvPr/>
          </p:nvPicPr>
          <p:blipFill>
            <a:blip r:embed="rId2" cstate="print"/>
            <a:stretch>
              <a:fillRect/>
            </a:stretch>
          </p:blipFill>
          <p:spPr>
            <a:xfrm>
              <a:off x="2705100" y="596519"/>
              <a:ext cx="857250" cy="461772"/>
            </a:xfrm>
            <a:prstGeom prst="rect">
              <a:avLst/>
            </a:prstGeom>
          </p:spPr>
        </p:pic>
        <p:pic>
          <p:nvPicPr>
            <p:cNvPr id="12" name="object 14">
              <a:extLst>
                <a:ext uri="{FF2B5EF4-FFF2-40B4-BE49-F238E27FC236}">
                  <a16:creationId xmlns:a16="http://schemas.microsoft.com/office/drawing/2014/main" id="{F0AE0216-945C-482C-A1C8-2CA08B0E8D93}"/>
                </a:ext>
              </a:extLst>
            </p:cNvPr>
            <p:cNvPicPr/>
            <p:nvPr/>
          </p:nvPicPr>
          <p:blipFill>
            <a:blip r:embed="rId3" cstate="print"/>
            <a:stretch>
              <a:fillRect/>
            </a:stretch>
          </p:blipFill>
          <p:spPr>
            <a:xfrm>
              <a:off x="3390900" y="596519"/>
              <a:ext cx="926591" cy="461772"/>
            </a:xfrm>
            <a:prstGeom prst="rect">
              <a:avLst/>
            </a:prstGeom>
          </p:spPr>
        </p:pic>
        <p:pic>
          <p:nvPicPr>
            <p:cNvPr id="13" name="object 15">
              <a:extLst>
                <a:ext uri="{FF2B5EF4-FFF2-40B4-BE49-F238E27FC236}">
                  <a16:creationId xmlns:a16="http://schemas.microsoft.com/office/drawing/2014/main" id="{01C65B66-BF78-4441-973B-3180250A9D41}"/>
                </a:ext>
              </a:extLst>
            </p:cNvPr>
            <p:cNvPicPr/>
            <p:nvPr/>
          </p:nvPicPr>
          <p:blipFill>
            <a:blip r:embed="rId4" cstate="print"/>
            <a:stretch>
              <a:fillRect/>
            </a:stretch>
          </p:blipFill>
          <p:spPr>
            <a:xfrm>
              <a:off x="4085844" y="596519"/>
              <a:ext cx="353567" cy="461772"/>
            </a:xfrm>
            <a:prstGeom prst="rect">
              <a:avLst/>
            </a:prstGeom>
          </p:spPr>
        </p:pic>
        <p:pic>
          <p:nvPicPr>
            <p:cNvPr id="14" name="object 16">
              <a:extLst>
                <a:ext uri="{FF2B5EF4-FFF2-40B4-BE49-F238E27FC236}">
                  <a16:creationId xmlns:a16="http://schemas.microsoft.com/office/drawing/2014/main" id="{AFCB1132-DE00-4550-AFB0-B787325160EF}"/>
                </a:ext>
              </a:extLst>
            </p:cNvPr>
            <p:cNvPicPr/>
            <p:nvPr/>
          </p:nvPicPr>
          <p:blipFill>
            <a:blip r:embed="rId5" cstate="print"/>
            <a:stretch>
              <a:fillRect/>
            </a:stretch>
          </p:blipFill>
          <p:spPr>
            <a:xfrm>
              <a:off x="4262627" y="596519"/>
              <a:ext cx="2334895" cy="461772"/>
            </a:xfrm>
            <a:prstGeom prst="rect">
              <a:avLst/>
            </a:prstGeom>
          </p:spPr>
        </p:pic>
      </p:grpSp>
      <p:pic>
        <p:nvPicPr>
          <p:cNvPr id="15" name="object 17">
            <a:extLst>
              <a:ext uri="{FF2B5EF4-FFF2-40B4-BE49-F238E27FC236}">
                <a16:creationId xmlns:a16="http://schemas.microsoft.com/office/drawing/2014/main" id="{C35B183C-E869-4FF5-A4CB-67A59D08B2B1}"/>
              </a:ext>
            </a:extLst>
          </p:cNvPr>
          <p:cNvPicPr/>
          <p:nvPr/>
        </p:nvPicPr>
        <p:blipFill>
          <a:blip r:embed="rId6" cstate="print"/>
          <a:stretch>
            <a:fillRect/>
          </a:stretch>
        </p:blipFill>
        <p:spPr>
          <a:xfrm>
            <a:off x="2705100" y="1134440"/>
            <a:ext cx="5518023" cy="462076"/>
          </a:xfrm>
          <a:prstGeom prst="rect">
            <a:avLst/>
          </a:prstGeom>
        </p:spPr>
      </p:pic>
      <p:sp>
        <p:nvSpPr>
          <p:cNvPr id="9" name="Text Placeholder 8">
            <a:extLst>
              <a:ext uri="{FF2B5EF4-FFF2-40B4-BE49-F238E27FC236}">
                <a16:creationId xmlns:a16="http://schemas.microsoft.com/office/drawing/2014/main" id="{B2E1B107-3D63-4BBD-9CDC-771197064A9D}"/>
              </a:ext>
            </a:extLst>
          </p:cNvPr>
          <p:cNvSpPr txBox="1">
            <a:spLocks noGrp="1"/>
          </p:cNvSpPr>
          <p:nvPr>
            <p:ph type="body" sz="quarter" idx="10"/>
          </p:nvPr>
        </p:nvSpPr>
        <p:spPr>
          <a:xfrm>
            <a:off x="2705100" y="2089274"/>
            <a:ext cx="6975475" cy="1697068"/>
          </a:xfrm>
          <a:prstGeom prst="rect">
            <a:avLst/>
          </a:prstGeom>
          <a:noFill/>
        </p:spPr>
        <p:txBody>
          <a:bodyPr wrap="square">
            <a:spAutoFit/>
          </a:bodyPr>
          <a:lstStyle/>
          <a:p>
            <a:pPr marL="0" marR="0" indent="0">
              <a:spcBef>
                <a:spcPts val="0"/>
              </a:spcBef>
              <a:spcAft>
                <a:spcPts val="0"/>
              </a:spcAft>
              <a:buNone/>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you are NON-EU </a:t>
            </a:r>
            <a:r>
              <a:rPr lang="en-US" sz="2400" dirty="0">
                <a:latin typeface="Calibri" panose="020F0502020204030204" pitchFamily="34" charset="0"/>
                <a:ea typeface="Calibri" panose="020F0502020204030204" pitchFamily="34" charset="0"/>
                <a:cs typeface="Times New Roman" panose="02020603050405020304" pitchFamily="18" charset="0"/>
              </a:rPr>
              <a:t>citizen </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came to Lithuania </a:t>
            </a:r>
            <a:r>
              <a:rPr lang="lt-L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visa-free regime, you can legally stay in Lithuania for 90 days</a:t>
            </a:r>
            <a:r>
              <a:rPr lang="lt-LT"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while applying for Temporary Residence Permit in Lithuania.</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TextBox 15">
            <a:extLst>
              <a:ext uri="{FF2B5EF4-FFF2-40B4-BE49-F238E27FC236}">
                <a16:creationId xmlns:a16="http://schemas.microsoft.com/office/drawing/2014/main" id="{143519FC-E83D-419F-AE7A-95AD45530B3D}"/>
              </a:ext>
            </a:extLst>
          </p:cNvPr>
          <p:cNvSpPr txBox="1"/>
          <p:nvPr/>
        </p:nvSpPr>
        <p:spPr>
          <a:xfrm>
            <a:off x="2705100" y="3953157"/>
            <a:ext cx="6096000" cy="1938992"/>
          </a:xfrm>
          <a:prstGeom prst="rect">
            <a:avLst/>
          </a:prstGeom>
          <a:noFill/>
        </p:spPr>
        <p:txBody>
          <a:bodyPr wrap="square">
            <a:spAutoFit/>
          </a:bodyPr>
          <a:lstStyle/>
          <a:p>
            <a:pPr marL="0" marR="0">
              <a:spcBef>
                <a:spcPts val="0"/>
              </a:spcBef>
              <a:spcAft>
                <a:spcPts val="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 you are NON-EU citizen and came to Lithuania </a:t>
            </a:r>
            <a:r>
              <a:rPr lang="lt-L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with the TRP, </a:t>
            </a:r>
            <a:r>
              <a:rPr lang="lt-LT"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it</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issued for two years or until estimated graduation date. You can extend the validity of your TRP by applying through MIGRIS system. </a:t>
            </a:r>
          </a:p>
        </p:txBody>
      </p:sp>
      <p:sp>
        <p:nvSpPr>
          <p:cNvPr id="17" name="object 21">
            <a:extLst>
              <a:ext uri="{FF2B5EF4-FFF2-40B4-BE49-F238E27FC236}">
                <a16:creationId xmlns:a16="http://schemas.microsoft.com/office/drawing/2014/main" id="{A4698E8A-7FE4-414C-BD21-0812FBC1E3BB}"/>
              </a:ext>
            </a:extLst>
          </p:cNvPr>
          <p:cNvSpPr txBox="1"/>
          <p:nvPr/>
        </p:nvSpPr>
        <p:spPr>
          <a:xfrm flipH="1">
            <a:off x="2514600" y="1996520"/>
            <a:ext cx="304800" cy="2880280"/>
          </a:xfrm>
          <a:prstGeom prst="rect">
            <a:avLst/>
          </a:prstGeom>
        </p:spPr>
        <p:txBody>
          <a:bodyPr vert="horz" wrap="square" lIns="0" tIns="164465" rIns="0" bIns="0" rtlCol="0">
            <a:spAutoFit/>
          </a:bodyPr>
          <a:lstStyle/>
          <a:p>
            <a:pPr marL="12700">
              <a:lnSpc>
                <a:spcPct val="100000"/>
              </a:lnSpc>
              <a:spcBef>
                <a:spcPts val="1295"/>
              </a:spcBef>
            </a:pPr>
            <a:r>
              <a:rPr sz="2000" dirty="0">
                <a:solidFill>
                  <a:srgbClr val="FFFF00"/>
                </a:solidFill>
                <a:latin typeface="Arial MT"/>
                <a:cs typeface="Arial MT"/>
              </a:rPr>
              <a:t>•</a:t>
            </a:r>
            <a:endParaRPr lang="lt-LT" sz="2000" dirty="0">
              <a:solidFill>
                <a:srgbClr val="FFFF00"/>
              </a:solidFill>
              <a:latin typeface="Arial MT"/>
              <a:cs typeface="Arial MT"/>
            </a:endParaRPr>
          </a:p>
          <a:p>
            <a:pPr marL="12700">
              <a:lnSpc>
                <a:spcPct val="100000"/>
              </a:lnSpc>
              <a:spcBef>
                <a:spcPts val="1295"/>
              </a:spcBef>
            </a:pPr>
            <a:endParaRPr lang="lt-LT" sz="2000" dirty="0">
              <a:solidFill>
                <a:srgbClr val="FFFF00"/>
              </a:solidFill>
              <a:latin typeface="Arial MT"/>
              <a:cs typeface="Arial MT"/>
            </a:endParaRPr>
          </a:p>
          <a:p>
            <a:pPr marL="12700">
              <a:lnSpc>
                <a:spcPct val="100000"/>
              </a:lnSpc>
              <a:spcBef>
                <a:spcPts val="1295"/>
              </a:spcBef>
            </a:pPr>
            <a:endParaRPr lang="lt-LT" sz="2000" dirty="0">
              <a:latin typeface="Arial MT"/>
              <a:cs typeface="Arial MT"/>
            </a:endParaRPr>
          </a:p>
          <a:p>
            <a:pPr marL="12700">
              <a:lnSpc>
                <a:spcPct val="100000"/>
              </a:lnSpc>
              <a:spcBef>
                <a:spcPts val="1200"/>
              </a:spcBef>
            </a:pPr>
            <a:endParaRPr lang="lt-LT" sz="2000" dirty="0">
              <a:solidFill>
                <a:srgbClr val="FFFF00"/>
              </a:solidFill>
              <a:latin typeface="Arial MT"/>
              <a:cs typeface="Arial MT"/>
            </a:endParaRPr>
          </a:p>
          <a:p>
            <a:pPr marL="12700">
              <a:lnSpc>
                <a:spcPct val="100000"/>
              </a:lnSpc>
              <a:spcBef>
                <a:spcPts val="1200"/>
              </a:spcBef>
            </a:pPr>
            <a:r>
              <a:rPr sz="2000" dirty="0">
                <a:solidFill>
                  <a:srgbClr val="FFFF00"/>
                </a:solidFill>
                <a:latin typeface="Arial MT"/>
                <a:cs typeface="Arial MT"/>
              </a:rPr>
              <a:t>•</a:t>
            </a:r>
            <a:endParaRPr sz="2000" dirty="0">
              <a:latin typeface="Arial MT"/>
              <a:cs typeface="Arial MT"/>
            </a:endParaRPr>
          </a:p>
          <a:p>
            <a:pPr marL="12700">
              <a:lnSpc>
                <a:spcPct val="100000"/>
              </a:lnSpc>
              <a:spcBef>
                <a:spcPts val="1200"/>
              </a:spcBef>
            </a:pPr>
            <a:endParaRPr sz="2000" dirty="0">
              <a:latin typeface="Arial MT"/>
              <a:cs typeface="Arial MT"/>
            </a:endParaRPr>
          </a:p>
        </p:txBody>
      </p:sp>
    </p:spTree>
    <p:extLst>
      <p:ext uri="{BB962C8B-B14F-4D97-AF65-F5344CB8AC3E}">
        <p14:creationId xmlns:p14="http://schemas.microsoft.com/office/powerpoint/2010/main" val="1453914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F928AA-4E8B-4A36-8C26-263B791F2507}"/>
              </a:ext>
            </a:extLst>
          </p:cNvPr>
          <p:cNvSpPr>
            <a:spLocks noGrp="1"/>
          </p:cNvSpPr>
          <p:nvPr>
            <p:ph type="body" sz="quarter" idx="11"/>
          </p:nvPr>
        </p:nvSpPr>
        <p:spPr/>
        <p:txBody>
          <a:bodyPr/>
          <a:lstStyle/>
          <a:p>
            <a:r>
              <a:rPr lang="en-US" sz="3400" b="1" dirty="0">
                <a:latin typeface="+mn-lt"/>
              </a:rPr>
              <a:t>Application deadlines</a:t>
            </a:r>
          </a:p>
        </p:txBody>
      </p:sp>
      <p:sp>
        <p:nvSpPr>
          <p:cNvPr id="5" name="TextBox 4">
            <a:extLst>
              <a:ext uri="{FF2B5EF4-FFF2-40B4-BE49-F238E27FC236}">
                <a16:creationId xmlns:a16="http://schemas.microsoft.com/office/drawing/2014/main" id="{AC4D48D9-691E-4E62-9F34-C837D8379EB7}"/>
              </a:ext>
            </a:extLst>
          </p:cNvPr>
          <p:cNvSpPr txBox="1"/>
          <p:nvPr/>
        </p:nvSpPr>
        <p:spPr>
          <a:xfrm>
            <a:off x="2613221" y="1641718"/>
            <a:ext cx="7121560" cy="430887"/>
          </a:xfrm>
          <a:prstGeom prst="rect">
            <a:avLst/>
          </a:prstGeom>
          <a:noFill/>
        </p:spPr>
        <p:txBody>
          <a:bodyPr wrap="square" rtlCol="0">
            <a:spAutoFit/>
          </a:bodyPr>
          <a:lstStyle/>
          <a:p>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General order (paying 80 EUR for the application)</a:t>
            </a:r>
            <a:endParaRPr lang="en-US" sz="2200" dirty="0">
              <a:solidFill>
                <a:schemeClr val="bg1"/>
              </a:solidFill>
            </a:endParaRPr>
          </a:p>
        </p:txBody>
      </p:sp>
      <p:sp>
        <p:nvSpPr>
          <p:cNvPr id="6" name="TextBox 5">
            <a:extLst>
              <a:ext uri="{FF2B5EF4-FFF2-40B4-BE49-F238E27FC236}">
                <a16:creationId xmlns:a16="http://schemas.microsoft.com/office/drawing/2014/main" id="{A60BB773-E1B7-460C-B75F-C9D50224A17A}"/>
              </a:ext>
            </a:extLst>
          </p:cNvPr>
          <p:cNvSpPr txBox="1"/>
          <p:nvPr/>
        </p:nvSpPr>
        <p:spPr>
          <a:xfrm>
            <a:off x="2613221" y="2094912"/>
            <a:ext cx="6096000" cy="430887"/>
          </a:xfrm>
          <a:prstGeom prst="rect">
            <a:avLst/>
          </a:prstGeom>
          <a:noFill/>
        </p:spPr>
        <p:txBody>
          <a:bodyPr wrap="square">
            <a:spAutoFit/>
          </a:bodyPr>
          <a:lstStyle/>
          <a:p>
            <a:pPr marL="0" marR="0">
              <a:spcBef>
                <a:spcPts val="0"/>
              </a:spcBef>
              <a:spcAft>
                <a:spcPts val="0"/>
              </a:spcAft>
            </a:pPr>
            <a:r>
              <a:rPr lang="en-US" sz="2200" dirty="0">
                <a:solidFill>
                  <a:srgbClr val="FFFF00"/>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No later </a:t>
            </a:r>
            <a:r>
              <a:rPr lang="en-US" sz="2200" dirty="0">
                <a:solidFill>
                  <a:schemeClr val="bg1"/>
                </a:solidFill>
                <a:effectLst/>
                <a:highlight>
                  <a:srgbClr val="000000"/>
                </a:highlight>
                <a:latin typeface="Calibri" panose="020F0502020204030204" pitchFamily="34" charset="0"/>
                <a:ea typeface="Calibri" panose="020F0502020204030204" pitchFamily="34" charset="0"/>
                <a:cs typeface="Times New Roman" panose="02020603050405020304" pitchFamily="18" charset="0"/>
              </a:rPr>
              <a:t>than </a:t>
            </a: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months before current TRP expires</a:t>
            </a:r>
          </a:p>
        </p:txBody>
      </p:sp>
      <p:sp>
        <p:nvSpPr>
          <p:cNvPr id="7" name="TextBox 6">
            <a:extLst>
              <a:ext uri="{FF2B5EF4-FFF2-40B4-BE49-F238E27FC236}">
                <a16:creationId xmlns:a16="http://schemas.microsoft.com/office/drawing/2014/main" id="{0C8DC6FD-A0CB-4B2D-BD2E-1FC439C8FF10}"/>
              </a:ext>
            </a:extLst>
          </p:cNvPr>
          <p:cNvSpPr txBox="1"/>
          <p:nvPr/>
        </p:nvSpPr>
        <p:spPr>
          <a:xfrm>
            <a:off x="2613221" y="2998113"/>
            <a:ext cx="6096000" cy="430887"/>
          </a:xfrm>
          <a:prstGeom prst="rect">
            <a:avLst/>
          </a:prstGeom>
          <a:noFill/>
        </p:spPr>
        <p:txBody>
          <a:bodyPr wrap="square">
            <a:spAutoFit/>
          </a:bodyPr>
          <a:lstStyle/>
          <a:p>
            <a:pPr marL="0" marR="0">
              <a:spcBef>
                <a:spcPts val="0"/>
              </a:spcBef>
              <a:spcAft>
                <a:spcPts val="0"/>
              </a:spcAft>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Urgent order (paying 320 EUR for the application)</a:t>
            </a:r>
          </a:p>
        </p:txBody>
      </p:sp>
      <p:sp>
        <p:nvSpPr>
          <p:cNvPr id="8" name="TextBox 7">
            <a:extLst>
              <a:ext uri="{FF2B5EF4-FFF2-40B4-BE49-F238E27FC236}">
                <a16:creationId xmlns:a16="http://schemas.microsoft.com/office/drawing/2014/main" id="{F88E0311-5137-4DF8-A45A-5BAC547CE5E1}"/>
              </a:ext>
            </a:extLst>
          </p:cNvPr>
          <p:cNvSpPr txBox="1"/>
          <p:nvPr/>
        </p:nvSpPr>
        <p:spPr>
          <a:xfrm>
            <a:off x="2613221" y="3429000"/>
            <a:ext cx="5946740" cy="430887"/>
          </a:xfrm>
          <a:prstGeom prst="rect">
            <a:avLst/>
          </a:prstGeom>
          <a:noFill/>
        </p:spPr>
        <p:txBody>
          <a:bodyPr wrap="square" rtlCol="0">
            <a:spAutoFit/>
          </a:bodyPr>
          <a:lstStyle/>
          <a:p>
            <a:pPr marL="0" marR="0">
              <a:spcBef>
                <a:spcPts val="0"/>
              </a:spcBef>
              <a:spcAft>
                <a:spcPts val="0"/>
              </a:spcAft>
            </a:pPr>
            <a:r>
              <a:rPr lang="en-US" sz="2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No later </a:t>
            </a: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than 1 month before TRP expires</a:t>
            </a:r>
          </a:p>
        </p:txBody>
      </p:sp>
      <p:pic>
        <p:nvPicPr>
          <p:cNvPr id="9" name="object 13">
            <a:extLst>
              <a:ext uri="{FF2B5EF4-FFF2-40B4-BE49-F238E27FC236}">
                <a16:creationId xmlns:a16="http://schemas.microsoft.com/office/drawing/2014/main" id="{82E9705A-F687-464F-AAF5-AF1BEA76D519}"/>
              </a:ext>
            </a:extLst>
          </p:cNvPr>
          <p:cNvPicPr/>
          <p:nvPr/>
        </p:nvPicPr>
        <p:blipFill>
          <a:blip r:embed="rId2" cstate="print"/>
          <a:stretch>
            <a:fillRect/>
          </a:stretch>
        </p:blipFill>
        <p:spPr>
          <a:xfrm>
            <a:off x="2686725" y="4086839"/>
            <a:ext cx="7735570" cy="245363"/>
          </a:xfrm>
          <a:prstGeom prst="rect">
            <a:avLst/>
          </a:prstGeom>
        </p:spPr>
      </p:pic>
      <p:sp>
        <p:nvSpPr>
          <p:cNvPr id="10" name="TextBox 9">
            <a:extLst>
              <a:ext uri="{FF2B5EF4-FFF2-40B4-BE49-F238E27FC236}">
                <a16:creationId xmlns:a16="http://schemas.microsoft.com/office/drawing/2014/main" id="{B6D5426F-702C-43F2-9A59-6AA6FEB0C5F6}"/>
              </a:ext>
            </a:extLst>
          </p:cNvPr>
          <p:cNvSpPr txBox="1"/>
          <p:nvPr/>
        </p:nvSpPr>
        <p:spPr>
          <a:xfrm>
            <a:off x="2609723" y="4918220"/>
            <a:ext cx="8244052" cy="1446550"/>
          </a:xfrm>
          <a:prstGeom prst="rect">
            <a:avLst/>
          </a:prstGeom>
          <a:noFill/>
        </p:spPr>
        <p:txBody>
          <a:bodyPr wrap="square">
            <a:spAutoFit/>
          </a:bodyPr>
          <a:lstStyle/>
          <a:p>
            <a:r>
              <a:rPr lang="en-US" sz="2200" dirty="0">
                <a:solidFill>
                  <a:schemeClr val="bg1"/>
                </a:solidFill>
              </a:rPr>
              <a:t>Decision on the issue/</a:t>
            </a:r>
            <a:r>
              <a:rPr lang="lt-LT" sz="2200" dirty="0">
                <a:solidFill>
                  <a:schemeClr val="bg1"/>
                </a:solidFill>
              </a:rPr>
              <a:t>renewal</a:t>
            </a:r>
            <a:r>
              <a:rPr lang="en-US" sz="2200" dirty="0">
                <a:solidFill>
                  <a:schemeClr val="bg1"/>
                </a:solidFill>
              </a:rPr>
              <a:t> of temporary residence permit</a:t>
            </a:r>
            <a:r>
              <a:rPr lang="lt-LT" sz="2200" dirty="0">
                <a:solidFill>
                  <a:schemeClr val="bg1"/>
                </a:solidFill>
              </a:rPr>
              <a:t> is taken:</a:t>
            </a:r>
            <a:endParaRPr lang="en-US" sz="2200" dirty="0">
              <a:solidFill>
                <a:schemeClr val="bg1"/>
              </a:solidFill>
            </a:endParaRPr>
          </a:p>
          <a:p>
            <a:endParaRPr lang="lt-LT" sz="2200" dirty="0">
              <a:solidFill>
                <a:schemeClr val="bg1"/>
              </a:solidFill>
            </a:endParaRPr>
          </a:p>
          <a:p>
            <a:r>
              <a:rPr lang="lt-LT" sz="2200" dirty="0">
                <a:solidFill>
                  <a:schemeClr val="bg1"/>
                </a:solidFill>
              </a:rPr>
              <a:t>General </a:t>
            </a:r>
            <a:r>
              <a:rPr lang="en-US" sz="2200" dirty="0">
                <a:solidFill>
                  <a:schemeClr val="bg1"/>
                </a:solidFill>
              </a:rPr>
              <a:t>order</a:t>
            </a:r>
            <a:r>
              <a:rPr lang="lt-LT" sz="2200" dirty="0">
                <a:solidFill>
                  <a:schemeClr val="bg1"/>
                </a:solidFill>
              </a:rPr>
              <a:t> – within </a:t>
            </a:r>
            <a:r>
              <a:rPr lang="en-US" sz="2200" dirty="0">
                <a:solidFill>
                  <a:schemeClr val="bg1"/>
                </a:solidFill>
              </a:rPr>
              <a:t>2 months</a:t>
            </a:r>
          </a:p>
          <a:p>
            <a:r>
              <a:rPr lang="en-US" sz="2200" dirty="0">
                <a:solidFill>
                  <a:schemeClr val="bg1"/>
                </a:solidFill>
              </a:rPr>
              <a:t>Urgent order – within 1 month</a:t>
            </a:r>
          </a:p>
        </p:txBody>
      </p:sp>
    </p:spTree>
    <p:extLst>
      <p:ext uri="{BB962C8B-B14F-4D97-AF65-F5344CB8AC3E}">
        <p14:creationId xmlns:p14="http://schemas.microsoft.com/office/powerpoint/2010/main" val="395097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3">
            <a:extLst>
              <a:ext uri="{FF2B5EF4-FFF2-40B4-BE49-F238E27FC236}">
                <a16:creationId xmlns:a16="http://schemas.microsoft.com/office/drawing/2014/main" id="{CA515C97-EE93-479E-80DE-FABC048D1953}"/>
              </a:ext>
            </a:extLst>
          </p:cNvPr>
          <p:cNvGrpSpPr/>
          <p:nvPr/>
        </p:nvGrpSpPr>
        <p:grpSpPr>
          <a:xfrm>
            <a:off x="2712818" y="2011426"/>
            <a:ext cx="4705350" cy="307975"/>
            <a:chOff x="2705100" y="2011426"/>
            <a:chExt cx="4705350" cy="307975"/>
          </a:xfrm>
        </p:grpSpPr>
        <p:pic>
          <p:nvPicPr>
            <p:cNvPr id="7" name="object 4">
              <a:extLst>
                <a:ext uri="{FF2B5EF4-FFF2-40B4-BE49-F238E27FC236}">
                  <a16:creationId xmlns:a16="http://schemas.microsoft.com/office/drawing/2014/main" id="{DC47B333-6839-43C4-A9F0-CE1D678A0632}"/>
                </a:ext>
              </a:extLst>
            </p:cNvPr>
            <p:cNvPicPr/>
            <p:nvPr/>
          </p:nvPicPr>
          <p:blipFill>
            <a:blip r:embed="rId2" cstate="print"/>
            <a:stretch>
              <a:fillRect/>
            </a:stretch>
          </p:blipFill>
          <p:spPr>
            <a:xfrm>
              <a:off x="2705100" y="2011426"/>
              <a:ext cx="1018413" cy="307848"/>
            </a:xfrm>
            <a:prstGeom prst="rect">
              <a:avLst/>
            </a:prstGeom>
          </p:spPr>
        </p:pic>
        <p:pic>
          <p:nvPicPr>
            <p:cNvPr id="8" name="object 5">
              <a:extLst>
                <a:ext uri="{FF2B5EF4-FFF2-40B4-BE49-F238E27FC236}">
                  <a16:creationId xmlns:a16="http://schemas.microsoft.com/office/drawing/2014/main" id="{B391A065-765E-47F3-B58A-3B958AB15E6E}"/>
                </a:ext>
              </a:extLst>
            </p:cNvPr>
            <p:cNvPicPr/>
            <p:nvPr/>
          </p:nvPicPr>
          <p:blipFill>
            <a:blip r:embed="rId3" cstate="print"/>
            <a:stretch>
              <a:fillRect/>
            </a:stretch>
          </p:blipFill>
          <p:spPr>
            <a:xfrm>
              <a:off x="3610355" y="2011426"/>
              <a:ext cx="1752346" cy="307848"/>
            </a:xfrm>
            <a:prstGeom prst="rect">
              <a:avLst/>
            </a:prstGeom>
          </p:spPr>
        </p:pic>
        <p:pic>
          <p:nvPicPr>
            <p:cNvPr id="9" name="object 6">
              <a:extLst>
                <a:ext uri="{FF2B5EF4-FFF2-40B4-BE49-F238E27FC236}">
                  <a16:creationId xmlns:a16="http://schemas.microsoft.com/office/drawing/2014/main" id="{BB549F9B-2A13-4729-A923-857D15EB4D06}"/>
                </a:ext>
              </a:extLst>
            </p:cNvPr>
            <p:cNvPicPr/>
            <p:nvPr/>
          </p:nvPicPr>
          <p:blipFill>
            <a:blip r:embed="rId4" cstate="print"/>
            <a:stretch>
              <a:fillRect/>
            </a:stretch>
          </p:blipFill>
          <p:spPr>
            <a:xfrm>
              <a:off x="5245861" y="2011426"/>
              <a:ext cx="2085974" cy="307848"/>
            </a:xfrm>
            <a:prstGeom prst="rect">
              <a:avLst/>
            </a:prstGeom>
          </p:spPr>
        </p:pic>
        <p:pic>
          <p:nvPicPr>
            <p:cNvPr id="10" name="object 7">
              <a:extLst>
                <a:ext uri="{FF2B5EF4-FFF2-40B4-BE49-F238E27FC236}">
                  <a16:creationId xmlns:a16="http://schemas.microsoft.com/office/drawing/2014/main" id="{9074C414-7F6D-4A70-8453-93D7AED56093}"/>
                </a:ext>
              </a:extLst>
            </p:cNvPr>
            <p:cNvPicPr/>
            <p:nvPr/>
          </p:nvPicPr>
          <p:blipFill>
            <a:blip r:embed="rId5" cstate="print"/>
            <a:stretch>
              <a:fillRect/>
            </a:stretch>
          </p:blipFill>
          <p:spPr>
            <a:xfrm>
              <a:off x="7209154" y="2011426"/>
              <a:ext cx="201168" cy="307848"/>
            </a:xfrm>
            <a:prstGeom prst="rect">
              <a:avLst/>
            </a:prstGeom>
          </p:spPr>
        </p:pic>
      </p:grpSp>
      <p:grpSp>
        <p:nvGrpSpPr>
          <p:cNvPr id="11" name="object 9">
            <a:extLst>
              <a:ext uri="{FF2B5EF4-FFF2-40B4-BE49-F238E27FC236}">
                <a16:creationId xmlns:a16="http://schemas.microsoft.com/office/drawing/2014/main" id="{DEECDC73-7281-4907-8B77-B63DF42ED314}"/>
              </a:ext>
            </a:extLst>
          </p:cNvPr>
          <p:cNvGrpSpPr/>
          <p:nvPr/>
        </p:nvGrpSpPr>
        <p:grpSpPr>
          <a:xfrm>
            <a:off x="2819400" y="2480311"/>
            <a:ext cx="7339710" cy="997456"/>
            <a:chOff x="2819400" y="2480311"/>
            <a:chExt cx="7339710" cy="997456"/>
          </a:xfrm>
        </p:grpSpPr>
        <p:pic>
          <p:nvPicPr>
            <p:cNvPr id="12" name="object 10">
              <a:extLst>
                <a:ext uri="{FF2B5EF4-FFF2-40B4-BE49-F238E27FC236}">
                  <a16:creationId xmlns:a16="http://schemas.microsoft.com/office/drawing/2014/main" id="{E8189D34-28D8-475A-9D7B-8DE6D37D08F0}"/>
                </a:ext>
              </a:extLst>
            </p:cNvPr>
            <p:cNvPicPr/>
            <p:nvPr/>
          </p:nvPicPr>
          <p:blipFill>
            <a:blip r:embed="rId6" cstate="print"/>
            <a:stretch>
              <a:fillRect/>
            </a:stretch>
          </p:blipFill>
          <p:spPr>
            <a:xfrm>
              <a:off x="2819400" y="2480311"/>
              <a:ext cx="7122922" cy="308152"/>
            </a:xfrm>
            <a:prstGeom prst="rect">
              <a:avLst/>
            </a:prstGeom>
          </p:spPr>
        </p:pic>
        <p:pic>
          <p:nvPicPr>
            <p:cNvPr id="13" name="object 11">
              <a:extLst>
                <a:ext uri="{FF2B5EF4-FFF2-40B4-BE49-F238E27FC236}">
                  <a16:creationId xmlns:a16="http://schemas.microsoft.com/office/drawing/2014/main" id="{F89CE372-5199-4526-A2E7-0C782685AD7F}"/>
                </a:ext>
              </a:extLst>
            </p:cNvPr>
            <p:cNvPicPr/>
            <p:nvPr/>
          </p:nvPicPr>
          <p:blipFill>
            <a:blip r:embed="rId7" cstate="print"/>
            <a:stretch>
              <a:fillRect/>
            </a:stretch>
          </p:blipFill>
          <p:spPr>
            <a:xfrm>
              <a:off x="2819400" y="2834639"/>
              <a:ext cx="7339710" cy="307848"/>
            </a:xfrm>
            <a:prstGeom prst="rect">
              <a:avLst/>
            </a:prstGeom>
          </p:spPr>
        </p:pic>
        <p:pic>
          <p:nvPicPr>
            <p:cNvPr id="14" name="object 12">
              <a:extLst>
                <a:ext uri="{FF2B5EF4-FFF2-40B4-BE49-F238E27FC236}">
                  <a16:creationId xmlns:a16="http://schemas.microsoft.com/office/drawing/2014/main" id="{2B4BE14B-AA24-4146-BB0D-42A3D2E1112E}"/>
                </a:ext>
              </a:extLst>
            </p:cNvPr>
            <p:cNvPicPr/>
            <p:nvPr/>
          </p:nvPicPr>
          <p:blipFill>
            <a:blip r:embed="rId8" cstate="print"/>
            <a:stretch>
              <a:fillRect/>
            </a:stretch>
          </p:blipFill>
          <p:spPr>
            <a:xfrm>
              <a:off x="2819400" y="3169919"/>
              <a:ext cx="2393823" cy="307848"/>
            </a:xfrm>
            <a:prstGeom prst="rect">
              <a:avLst/>
            </a:prstGeom>
          </p:spPr>
        </p:pic>
      </p:grpSp>
      <p:grpSp>
        <p:nvGrpSpPr>
          <p:cNvPr id="15" name="object 13">
            <a:extLst>
              <a:ext uri="{FF2B5EF4-FFF2-40B4-BE49-F238E27FC236}">
                <a16:creationId xmlns:a16="http://schemas.microsoft.com/office/drawing/2014/main" id="{C8E788D7-ACB3-4C5B-BD2B-425A143A1230}"/>
              </a:ext>
            </a:extLst>
          </p:cNvPr>
          <p:cNvGrpSpPr/>
          <p:nvPr/>
        </p:nvGrpSpPr>
        <p:grpSpPr>
          <a:xfrm>
            <a:off x="2859658" y="3637205"/>
            <a:ext cx="4050029" cy="308610"/>
            <a:chOff x="3048000" y="3657549"/>
            <a:chExt cx="4050029" cy="308610"/>
          </a:xfrm>
        </p:grpSpPr>
        <p:pic>
          <p:nvPicPr>
            <p:cNvPr id="16" name="object 14">
              <a:extLst>
                <a:ext uri="{FF2B5EF4-FFF2-40B4-BE49-F238E27FC236}">
                  <a16:creationId xmlns:a16="http://schemas.microsoft.com/office/drawing/2014/main" id="{01DF6464-7162-49D4-A678-F25D0A1CFBAC}"/>
                </a:ext>
              </a:extLst>
            </p:cNvPr>
            <p:cNvPicPr/>
            <p:nvPr/>
          </p:nvPicPr>
          <p:blipFill>
            <a:blip r:embed="rId9" cstate="print"/>
            <a:stretch>
              <a:fillRect/>
            </a:stretch>
          </p:blipFill>
          <p:spPr>
            <a:xfrm>
              <a:off x="3048000" y="3657549"/>
              <a:ext cx="1959228" cy="308152"/>
            </a:xfrm>
            <a:prstGeom prst="rect">
              <a:avLst/>
            </a:prstGeom>
          </p:spPr>
        </p:pic>
        <p:pic>
          <p:nvPicPr>
            <p:cNvPr id="17" name="object 15">
              <a:extLst>
                <a:ext uri="{FF2B5EF4-FFF2-40B4-BE49-F238E27FC236}">
                  <a16:creationId xmlns:a16="http://schemas.microsoft.com/office/drawing/2014/main" id="{1982F1FD-6162-4E9B-9B03-CB60D7D564C1}"/>
                </a:ext>
              </a:extLst>
            </p:cNvPr>
            <p:cNvPicPr/>
            <p:nvPr/>
          </p:nvPicPr>
          <p:blipFill>
            <a:blip r:embed="rId10" cstate="print"/>
            <a:stretch>
              <a:fillRect/>
            </a:stretch>
          </p:blipFill>
          <p:spPr>
            <a:xfrm>
              <a:off x="4884673" y="3657549"/>
              <a:ext cx="234696" cy="308152"/>
            </a:xfrm>
            <a:prstGeom prst="rect">
              <a:avLst/>
            </a:prstGeom>
          </p:spPr>
        </p:pic>
        <p:pic>
          <p:nvPicPr>
            <p:cNvPr id="18" name="object 16">
              <a:extLst>
                <a:ext uri="{FF2B5EF4-FFF2-40B4-BE49-F238E27FC236}">
                  <a16:creationId xmlns:a16="http://schemas.microsoft.com/office/drawing/2014/main" id="{FC9D72EC-185D-4D54-8B63-BB7114AA33C8}"/>
                </a:ext>
              </a:extLst>
            </p:cNvPr>
            <p:cNvPicPr/>
            <p:nvPr/>
          </p:nvPicPr>
          <p:blipFill>
            <a:blip r:embed="rId11" cstate="print"/>
            <a:stretch>
              <a:fillRect/>
            </a:stretch>
          </p:blipFill>
          <p:spPr>
            <a:xfrm>
              <a:off x="5002022" y="3657549"/>
              <a:ext cx="2095627" cy="308152"/>
            </a:xfrm>
            <a:prstGeom prst="rect">
              <a:avLst/>
            </a:prstGeom>
          </p:spPr>
        </p:pic>
      </p:grpSp>
      <p:grpSp>
        <p:nvGrpSpPr>
          <p:cNvPr id="19" name="object 17">
            <a:extLst>
              <a:ext uri="{FF2B5EF4-FFF2-40B4-BE49-F238E27FC236}">
                <a16:creationId xmlns:a16="http://schemas.microsoft.com/office/drawing/2014/main" id="{6CAB22AC-9998-4BFE-8D43-7AC2027D64CB}"/>
              </a:ext>
            </a:extLst>
          </p:cNvPr>
          <p:cNvGrpSpPr/>
          <p:nvPr/>
        </p:nvGrpSpPr>
        <p:grpSpPr>
          <a:xfrm>
            <a:off x="2819400" y="4132227"/>
            <a:ext cx="7116318" cy="656435"/>
            <a:chOff x="2819400" y="4132227"/>
            <a:chExt cx="7116318" cy="656435"/>
          </a:xfrm>
        </p:grpSpPr>
        <p:pic>
          <p:nvPicPr>
            <p:cNvPr id="20" name="object 18">
              <a:extLst>
                <a:ext uri="{FF2B5EF4-FFF2-40B4-BE49-F238E27FC236}">
                  <a16:creationId xmlns:a16="http://schemas.microsoft.com/office/drawing/2014/main" id="{5B9CAB84-98A9-44ED-881C-A73E5D7FDCC3}"/>
                </a:ext>
              </a:extLst>
            </p:cNvPr>
            <p:cNvPicPr/>
            <p:nvPr/>
          </p:nvPicPr>
          <p:blipFill>
            <a:blip r:embed="rId12" cstate="print"/>
            <a:stretch>
              <a:fillRect/>
            </a:stretch>
          </p:blipFill>
          <p:spPr>
            <a:xfrm>
              <a:off x="2819400" y="4132227"/>
              <a:ext cx="7116318" cy="307848"/>
            </a:xfrm>
            <a:prstGeom prst="rect">
              <a:avLst/>
            </a:prstGeom>
          </p:spPr>
        </p:pic>
        <p:pic>
          <p:nvPicPr>
            <p:cNvPr id="21" name="object 19">
              <a:extLst>
                <a:ext uri="{FF2B5EF4-FFF2-40B4-BE49-F238E27FC236}">
                  <a16:creationId xmlns:a16="http://schemas.microsoft.com/office/drawing/2014/main" id="{FB6F6D3D-C1F9-427D-BC79-1DF37EB42837}"/>
                </a:ext>
              </a:extLst>
            </p:cNvPr>
            <p:cNvPicPr/>
            <p:nvPr/>
          </p:nvPicPr>
          <p:blipFill>
            <a:blip r:embed="rId13" cstate="print"/>
            <a:stretch>
              <a:fillRect/>
            </a:stretch>
          </p:blipFill>
          <p:spPr>
            <a:xfrm>
              <a:off x="2819400" y="4480814"/>
              <a:ext cx="4837049" cy="307848"/>
            </a:xfrm>
            <a:prstGeom prst="rect">
              <a:avLst/>
            </a:prstGeom>
          </p:spPr>
        </p:pic>
      </p:grpSp>
      <p:grpSp>
        <p:nvGrpSpPr>
          <p:cNvPr id="22" name="object 20">
            <a:extLst>
              <a:ext uri="{FF2B5EF4-FFF2-40B4-BE49-F238E27FC236}">
                <a16:creationId xmlns:a16="http://schemas.microsoft.com/office/drawing/2014/main" id="{21630FA2-C1A2-4A7F-939A-CE3F555295F6}"/>
              </a:ext>
            </a:extLst>
          </p:cNvPr>
          <p:cNvGrpSpPr/>
          <p:nvPr/>
        </p:nvGrpSpPr>
        <p:grpSpPr>
          <a:xfrm>
            <a:off x="2819400" y="4955542"/>
            <a:ext cx="7415022" cy="656434"/>
            <a:chOff x="2819400" y="4955542"/>
            <a:chExt cx="7415022" cy="656434"/>
          </a:xfrm>
        </p:grpSpPr>
        <p:pic>
          <p:nvPicPr>
            <p:cNvPr id="23" name="object 21">
              <a:extLst>
                <a:ext uri="{FF2B5EF4-FFF2-40B4-BE49-F238E27FC236}">
                  <a16:creationId xmlns:a16="http://schemas.microsoft.com/office/drawing/2014/main" id="{F657237D-C8E6-43F1-8829-FEF984C6EC40}"/>
                </a:ext>
              </a:extLst>
            </p:cNvPr>
            <p:cNvPicPr/>
            <p:nvPr/>
          </p:nvPicPr>
          <p:blipFill>
            <a:blip r:embed="rId14" cstate="print"/>
            <a:stretch>
              <a:fillRect/>
            </a:stretch>
          </p:blipFill>
          <p:spPr>
            <a:xfrm>
              <a:off x="2819400" y="4955542"/>
              <a:ext cx="7415022" cy="308152"/>
            </a:xfrm>
            <a:prstGeom prst="rect">
              <a:avLst/>
            </a:prstGeom>
          </p:spPr>
        </p:pic>
        <p:pic>
          <p:nvPicPr>
            <p:cNvPr id="24" name="object 22">
              <a:extLst>
                <a:ext uri="{FF2B5EF4-FFF2-40B4-BE49-F238E27FC236}">
                  <a16:creationId xmlns:a16="http://schemas.microsoft.com/office/drawing/2014/main" id="{9046E039-8CBC-44A3-ADC2-91A072E880A1}"/>
                </a:ext>
              </a:extLst>
            </p:cNvPr>
            <p:cNvPicPr/>
            <p:nvPr/>
          </p:nvPicPr>
          <p:blipFill>
            <a:blip r:embed="rId15" cstate="print"/>
            <a:stretch>
              <a:fillRect/>
            </a:stretch>
          </p:blipFill>
          <p:spPr>
            <a:xfrm>
              <a:off x="2819400" y="5304129"/>
              <a:ext cx="2071370" cy="307847"/>
            </a:xfrm>
            <a:prstGeom prst="rect">
              <a:avLst/>
            </a:prstGeom>
          </p:spPr>
        </p:pic>
      </p:grpSp>
      <p:sp>
        <p:nvSpPr>
          <p:cNvPr id="25" name="TextBox 24">
            <a:extLst>
              <a:ext uri="{FF2B5EF4-FFF2-40B4-BE49-F238E27FC236}">
                <a16:creationId xmlns:a16="http://schemas.microsoft.com/office/drawing/2014/main" id="{1AC4A574-EE57-4883-8020-5E9AFB6BA23B}"/>
              </a:ext>
            </a:extLst>
          </p:cNvPr>
          <p:cNvSpPr txBox="1"/>
          <p:nvPr/>
        </p:nvSpPr>
        <p:spPr>
          <a:xfrm>
            <a:off x="2712818" y="5741543"/>
            <a:ext cx="2993723" cy="470000"/>
          </a:xfrm>
          <a:prstGeom prst="rect">
            <a:avLst/>
          </a:prstGeom>
          <a:noFill/>
        </p:spPr>
        <p:txBody>
          <a:bodyPr wrap="square" rtlCol="0">
            <a:spAutoFit/>
          </a:bodyPr>
          <a:lstStyle/>
          <a:p>
            <a:pPr marL="0" marR="0">
              <a:lnSpc>
                <a:spcPct val="107000"/>
              </a:lnSpc>
              <a:spcBef>
                <a:spcPts val="0"/>
              </a:spcBef>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Valid for 5 months.</a:t>
            </a:r>
          </a:p>
        </p:txBody>
      </p:sp>
      <p:sp>
        <p:nvSpPr>
          <p:cNvPr id="26" name="object 23">
            <a:extLst>
              <a:ext uri="{FF2B5EF4-FFF2-40B4-BE49-F238E27FC236}">
                <a16:creationId xmlns:a16="http://schemas.microsoft.com/office/drawing/2014/main" id="{33AFCCB5-6C31-4544-A29B-6D47E7683F06}"/>
              </a:ext>
            </a:extLst>
          </p:cNvPr>
          <p:cNvSpPr txBox="1"/>
          <p:nvPr/>
        </p:nvSpPr>
        <p:spPr>
          <a:xfrm>
            <a:off x="2628581" y="3620742"/>
            <a:ext cx="114935" cy="246507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00"/>
                </a:solidFill>
                <a:latin typeface="Arial MT"/>
                <a:cs typeface="Arial MT"/>
              </a:rPr>
              <a:t>•</a:t>
            </a:r>
            <a:endParaRPr sz="2000" dirty="0">
              <a:latin typeface="Arial MT"/>
              <a:cs typeface="Arial MT"/>
            </a:endParaRPr>
          </a:p>
          <a:p>
            <a:pPr marL="12700">
              <a:lnSpc>
                <a:spcPct val="100000"/>
              </a:lnSpc>
              <a:spcBef>
                <a:spcPts val="1445"/>
              </a:spcBef>
            </a:pPr>
            <a:r>
              <a:rPr sz="2000" dirty="0">
                <a:solidFill>
                  <a:srgbClr val="FFFF00"/>
                </a:solidFill>
                <a:latin typeface="Arial MT"/>
                <a:cs typeface="Arial MT"/>
              </a:rPr>
              <a:t>•</a:t>
            </a:r>
            <a:endParaRPr sz="2000" dirty="0">
              <a:latin typeface="Arial MT"/>
              <a:cs typeface="Arial MT"/>
            </a:endParaRPr>
          </a:p>
          <a:p>
            <a:pPr>
              <a:lnSpc>
                <a:spcPct val="100000"/>
              </a:lnSpc>
            </a:pPr>
            <a:endParaRPr sz="2200" dirty="0">
              <a:latin typeface="Arial MT"/>
              <a:cs typeface="Arial MT"/>
            </a:endParaRPr>
          </a:p>
          <a:p>
            <a:pPr marL="12700">
              <a:lnSpc>
                <a:spcPct val="100000"/>
              </a:lnSpc>
              <a:spcBef>
                <a:spcPts val="1550"/>
              </a:spcBef>
            </a:pPr>
            <a:r>
              <a:rPr sz="2000" dirty="0">
                <a:solidFill>
                  <a:srgbClr val="FFFF00"/>
                </a:solidFill>
                <a:latin typeface="Arial MT"/>
                <a:cs typeface="Arial MT"/>
              </a:rPr>
              <a:t>•</a:t>
            </a:r>
            <a:endParaRPr sz="2000" dirty="0">
              <a:latin typeface="Arial MT"/>
              <a:cs typeface="Arial MT"/>
            </a:endParaRPr>
          </a:p>
          <a:p>
            <a:pPr>
              <a:lnSpc>
                <a:spcPct val="100000"/>
              </a:lnSpc>
            </a:pPr>
            <a:endParaRPr sz="2200" dirty="0">
              <a:latin typeface="Arial MT"/>
              <a:cs typeface="Arial MT"/>
            </a:endParaRPr>
          </a:p>
          <a:p>
            <a:pPr marL="12700">
              <a:lnSpc>
                <a:spcPct val="100000"/>
              </a:lnSpc>
              <a:spcBef>
                <a:spcPts val="1555"/>
              </a:spcBef>
            </a:pPr>
            <a:r>
              <a:rPr sz="2000" dirty="0">
                <a:solidFill>
                  <a:srgbClr val="FFFF00"/>
                </a:solidFill>
                <a:latin typeface="Arial MT"/>
                <a:cs typeface="Arial MT"/>
              </a:rPr>
              <a:t>•</a:t>
            </a:r>
            <a:endParaRPr sz="2000" dirty="0">
              <a:latin typeface="Arial MT"/>
              <a:cs typeface="Arial MT"/>
            </a:endParaRPr>
          </a:p>
        </p:txBody>
      </p:sp>
      <p:sp>
        <p:nvSpPr>
          <p:cNvPr id="27" name="object 8">
            <a:extLst>
              <a:ext uri="{FF2B5EF4-FFF2-40B4-BE49-F238E27FC236}">
                <a16:creationId xmlns:a16="http://schemas.microsoft.com/office/drawing/2014/main" id="{70E9D38E-7BB9-4235-9FAC-080DB5C4B7D7}"/>
              </a:ext>
            </a:extLst>
          </p:cNvPr>
          <p:cNvSpPr txBox="1"/>
          <p:nvPr/>
        </p:nvSpPr>
        <p:spPr>
          <a:xfrm>
            <a:off x="2655350" y="2459262"/>
            <a:ext cx="11493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00"/>
                </a:solidFill>
                <a:latin typeface="Arial MT"/>
                <a:cs typeface="Arial MT"/>
              </a:rPr>
              <a:t>•</a:t>
            </a:r>
            <a:endParaRPr sz="2000" dirty="0">
              <a:latin typeface="Arial MT"/>
              <a:cs typeface="Arial MT"/>
            </a:endParaRPr>
          </a:p>
        </p:txBody>
      </p:sp>
      <p:sp>
        <p:nvSpPr>
          <p:cNvPr id="28" name="TextBox 27">
            <a:extLst>
              <a:ext uri="{FF2B5EF4-FFF2-40B4-BE49-F238E27FC236}">
                <a16:creationId xmlns:a16="http://schemas.microsoft.com/office/drawing/2014/main" id="{44CBBC5C-5D7A-477E-A272-E99A3B4788A1}"/>
              </a:ext>
            </a:extLst>
          </p:cNvPr>
          <p:cNvSpPr txBox="1"/>
          <p:nvPr/>
        </p:nvSpPr>
        <p:spPr>
          <a:xfrm>
            <a:off x="2655350" y="628947"/>
            <a:ext cx="7222900" cy="615553"/>
          </a:xfrm>
          <a:prstGeom prst="rect">
            <a:avLst/>
          </a:prstGeom>
          <a:noFill/>
        </p:spPr>
        <p:txBody>
          <a:bodyPr wrap="square" rtlCol="0">
            <a:spAutoFit/>
          </a:bodyPr>
          <a:lstStyle/>
          <a:p>
            <a:r>
              <a:rPr lang="lt-LT" sz="3400" b="1" dirty="0">
                <a:solidFill>
                  <a:schemeClr val="accent2"/>
                </a:solidFill>
                <a:cs typeface="Calibri" panose="020F0502020204030204" pitchFamily="34" charset="0"/>
              </a:rPr>
              <a:t>Application procedure (</a:t>
            </a:r>
            <a:r>
              <a:rPr lang="en-US" sz="3400" b="1" dirty="0">
                <a:solidFill>
                  <a:schemeClr val="accent2"/>
                </a:solidFill>
                <a:cs typeface="Calibri" panose="020F0502020204030204" pitchFamily="34" charset="0"/>
              </a:rPr>
              <a:t>I</a:t>
            </a:r>
            <a:r>
              <a:rPr lang="lt-LT" sz="3400" b="1" dirty="0">
                <a:solidFill>
                  <a:schemeClr val="accent2"/>
                </a:solidFill>
                <a:latin typeface="Calibri" panose="020F0502020204030204" pitchFamily="34" charset="0"/>
                <a:cs typeface="Calibri" panose="020F0502020204030204" pitchFamily="34" charset="0"/>
              </a:rPr>
              <a:t>)</a:t>
            </a:r>
            <a:endParaRPr lang="en-US" sz="3400" b="1"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405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3">
            <a:extLst>
              <a:ext uri="{FF2B5EF4-FFF2-40B4-BE49-F238E27FC236}">
                <a16:creationId xmlns:a16="http://schemas.microsoft.com/office/drawing/2014/main" id="{C9F6F89E-D5D4-4AB0-8A2C-9F15D31A3BF4}"/>
              </a:ext>
            </a:extLst>
          </p:cNvPr>
          <p:cNvGrpSpPr/>
          <p:nvPr/>
        </p:nvGrpSpPr>
        <p:grpSpPr>
          <a:xfrm>
            <a:off x="2247287" y="1565745"/>
            <a:ext cx="9004935" cy="643255"/>
            <a:chOff x="2149094" y="1491741"/>
            <a:chExt cx="9004935" cy="643255"/>
          </a:xfrm>
        </p:grpSpPr>
        <p:pic>
          <p:nvPicPr>
            <p:cNvPr id="7" name="object 4">
              <a:extLst>
                <a:ext uri="{FF2B5EF4-FFF2-40B4-BE49-F238E27FC236}">
                  <a16:creationId xmlns:a16="http://schemas.microsoft.com/office/drawing/2014/main" id="{25C2E618-3826-4425-BD4E-2AB94CD58E46}"/>
                </a:ext>
              </a:extLst>
            </p:cNvPr>
            <p:cNvPicPr/>
            <p:nvPr/>
          </p:nvPicPr>
          <p:blipFill>
            <a:blip r:embed="rId2" cstate="print"/>
            <a:stretch>
              <a:fillRect/>
            </a:stretch>
          </p:blipFill>
          <p:spPr>
            <a:xfrm>
              <a:off x="2149094" y="1491741"/>
              <a:ext cx="1059561" cy="307848"/>
            </a:xfrm>
            <a:prstGeom prst="rect">
              <a:avLst/>
            </a:prstGeom>
          </p:spPr>
        </p:pic>
        <p:pic>
          <p:nvPicPr>
            <p:cNvPr id="8" name="object 5">
              <a:extLst>
                <a:ext uri="{FF2B5EF4-FFF2-40B4-BE49-F238E27FC236}">
                  <a16:creationId xmlns:a16="http://schemas.microsoft.com/office/drawing/2014/main" id="{740A1599-A735-4C8F-BA60-95D6DC3B4313}"/>
                </a:ext>
              </a:extLst>
            </p:cNvPr>
            <p:cNvPicPr/>
            <p:nvPr/>
          </p:nvPicPr>
          <p:blipFill>
            <a:blip r:embed="rId3" cstate="print"/>
            <a:stretch>
              <a:fillRect/>
            </a:stretch>
          </p:blipFill>
          <p:spPr>
            <a:xfrm>
              <a:off x="3090926" y="1491741"/>
              <a:ext cx="8063103" cy="307848"/>
            </a:xfrm>
            <a:prstGeom prst="rect">
              <a:avLst/>
            </a:prstGeom>
          </p:spPr>
        </p:pic>
        <p:pic>
          <p:nvPicPr>
            <p:cNvPr id="9" name="object 6">
              <a:extLst>
                <a:ext uri="{FF2B5EF4-FFF2-40B4-BE49-F238E27FC236}">
                  <a16:creationId xmlns:a16="http://schemas.microsoft.com/office/drawing/2014/main" id="{B14C4266-3BDF-4F4A-9786-28AE7CCE9C97}"/>
                </a:ext>
              </a:extLst>
            </p:cNvPr>
            <p:cNvPicPr/>
            <p:nvPr/>
          </p:nvPicPr>
          <p:blipFill>
            <a:blip r:embed="rId4" cstate="print"/>
            <a:stretch>
              <a:fillRect/>
            </a:stretch>
          </p:blipFill>
          <p:spPr>
            <a:xfrm>
              <a:off x="2149094" y="1827021"/>
              <a:ext cx="2249424" cy="307848"/>
            </a:xfrm>
            <a:prstGeom prst="rect">
              <a:avLst/>
            </a:prstGeom>
          </p:spPr>
        </p:pic>
        <p:pic>
          <p:nvPicPr>
            <p:cNvPr id="10" name="object 7">
              <a:extLst>
                <a:ext uri="{FF2B5EF4-FFF2-40B4-BE49-F238E27FC236}">
                  <a16:creationId xmlns:a16="http://schemas.microsoft.com/office/drawing/2014/main" id="{CA30A97C-CE94-4A56-BD63-B179B12BAB08}"/>
                </a:ext>
              </a:extLst>
            </p:cNvPr>
            <p:cNvPicPr/>
            <p:nvPr/>
          </p:nvPicPr>
          <p:blipFill>
            <a:blip r:embed="rId5" cstate="print"/>
            <a:stretch>
              <a:fillRect/>
            </a:stretch>
          </p:blipFill>
          <p:spPr>
            <a:xfrm>
              <a:off x="4266311" y="1827021"/>
              <a:ext cx="3108452" cy="307848"/>
            </a:xfrm>
            <a:prstGeom prst="rect">
              <a:avLst/>
            </a:prstGeom>
          </p:spPr>
        </p:pic>
        <p:sp>
          <p:nvSpPr>
            <p:cNvPr id="11" name="object 8">
              <a:extLst>
                <a:ext uri="{FF2B5EF4-FFF2-40B4-BE49-F238E27FC236}">
                  <a16:creationId xmlns:a16="http://schemas.microsoft.com/office/drawing/2014/main" id="{4ACD935A-C044-4B86-BD53-2EF13FAE6EBD}"/>
                </a:ext>
              </a:extLst>
            </p:cNvPr>
            <p:cNvSpPr/>
            <p:nvPr/>
          </p:nvSpPr>
          <p:spPr>
            <a:xfrm>
              <a:off x="4265676" y="2114422"/>
              <a:ext cx="2988945" cy="20320"/>
            </a:xfrm>
            <a:custGeom>
              <a:avLst/>
              <a:gdLst/>
              <a:ahLst/>
              <a:cxnLst/>
              <a:rect l="l" t="t" r="r" b="b"/>
              <a:pathLst>
                <a:path w="2988945" h="20319">
                  <a:moveTo>
                    <a:pt x="2988564" y="0"/>
                  </a:moveTo>
                  <a:lnTo>
                    <a:pt x="0" y="0"/>
                  </a:lnTo>
                  <a:lnTo>
                    <a:pt x="0" y="19812"/>
                  </a:lnTo>
                  <a:lnTo>
                    <a:pt x="2988564" y="19812"/>
                  </a:lnTo>
                  <a:lnTo>
                    <a:pt x="2988564" y="0"/>
                  </a:lnTo>
                  <a:close/>
                </a:path>
              </a:pathLst>
            </a:custGeom>
            <a:solidFill>
              <a:srgbClr val="FFFF00"/>
            </a:solidFill>
          </p:spPr>
          <p:txBody>
            <a:bodyPr wrap="square" lIns="0" tIns="0" rIns="0" bIns="0" rtlCol="0"/>
            <a:lstStyle/>
            <a:p>
              <a:endParaRPr/>
            </a:p>
          </p:txBody>
        </p:sp>
        <p:pic>
          <p:nvPicPr>
            <p:cNvPr id="12" name="object 9">
              <a:extLst>
                <a:ext uri="{FF2B5EF4-FFF2-40B4-BE49-F238E27FC236}">
                  <a16:creationId xmlns:a16="http://schemas.microsoft.com/office/drawing/2014/main" id="{BE558E59-980B-45BB-8C0F-8F7C4706F55C}"/>
                </a:ext>
              </a:extLst>
            </p:cNvPr>
            <p:cNvPicPr/>
            <p:nvPr/>
          </p:nvPicPr>
          <p:blipFill>
            <a:blip r:embed="rId6" cstate="print"/>
            <a:stretch>
              <a:fillRect/>
            </a:stretch>
          </p:blipFill>
          <p:spPr>
            <a:xfrm>
              <a:off x="7255128" y="1827021"/>
              <a:ext cx="143255" cy="307848"/>
            </a:xfrm>
            <a:prstGeom prst="rect">
              <a:avLst/>
            </a:prstGeom>
          </p:spPr>
        </p:pic>
      </p:grpSp>
      <p:pic>
        <p:nvPicPr>
          <p:cNvPr id="13" name="object 10">
            <a:extLst>
              <a:ext uri="{FF2B5EF4-FFF2-40B4-BE49-F238E27FC236}">
                <a16:creationId xmlns:a16="http://schemas.microsoft.com/office/drawing/2014/main" id="{3C6CEC1D-D061-4878-B185-03A6B6715270}"/>
              </a:ext>
            </a:extLst>
          </p:cNvPr>
          <p:cNvPicPr/>
          <p:nvPr/>
        </p:nvPicPr>
        <p:blipFill>
          <a:blip r:embed="rId7" cstate="print"/>
          <a:stretch>
            <a:fillRect/>
          </a:stretch>
        </p:blipFill>
        <p:spPr>
          <a:xfrm>
            <a:off x="2229492" y="2470093"/>
            <a:ext cx="6663055" cy="308152"/>
          </a:xfrm>
          <a:prstGeom prst="rect">
            <a:avLst/>
          </a:prstGeom>
        </p:spPr>
      </p:pic>
      <p:pic>
        <p:nvPicPr>
          <p:cNvPr id="14" name="object 11">
            <a:extLst>
              <a:ext uri="{FF2B5EF4-FFF2-40B4-BE49-F238E27FC236}">
                <a16:creationId xmlns:a16="http://schemas.microsoft.com/office/drawing/2014/main" id="{B457AE04-DC9C-4718-9A46-165BB2023BD0}"/>
              </a:ext>
            </a:extLst>
          </p:cNvPr>
          <p:cNvPicPr/>
          <p:nvPr/>
        </p:nvPicPr>
        <p:blipFill>
          <a:blip r:embed="rId8" cstate="print"/>
          <a:stretch>
            <a:fillRect/>
          </a:stretch>
        </p:blipFill>
        <p:spPr>
          <a:xfrm>
            <a:off x="2263393" y="2947319"/>
            <a:ext cx="2889885" cy="307848"/>
          </a:xfrm>
          <a:prstGeom prst="rect">
            <a:avLst/>
          </a:prstGeom>
        </p:spPr>
      </p:pic>
      <p:pic>
        <p:nvPicPr>
          <p:cNvPr id="15" name="object 12">
            <a:extLst>
              <a:ext uri="{FF2B5EF4-FFF2-40B4-BE49-F238E27FC236}">
                <a16:creationId xmlns:a16="http://schemas.microsoft.com/office/drawing/2014/main" id="{AEB57821-D871-456B-A4FA-EE5E975DDC67}"/>
              </a:ext>
            </a:extLst>
          </p:cNvPr>
          <p:cNvPicPr/>
          <p:nvPr/>
        </p:nvPicPr>
        <p:blipFill>
          <a:blip r:embed="rId9" cstate="print"/>
          <a:stretch>
            <a:fillRect/>
          </a:stretch>
        </p:blipFill>
        <p:spPr>
          <a:xfrm>
            <a:off x="2263393" y="3378916"/>
            <a:ext cx="3281426" cy="307848"/>
          </a:xfrm>
          <a:prstGeom prst="rect">
            <a:avLst/>
          </a:prstGeom>
        </p:spPr>
      </p:pic>
      <p:sp>
        <p:nvSpPr>
          <p:cNvPr id="16" name="TextBox 15">
            <a:extLst>
              <a:ext uri="{FF2B5EF4-FFF2-40B4-BE49-F238E27FC236}">
                <a16:creationId xmlns:a16="http://schemas.microsoft.com/office/drawing/2014/main" id="{D63766F8-779C-4B26-B5B1-A077EFAEE7A0}"/>
              </a:ext>
            </a:extLst>
          </p:cNvPr>
          <p:cNvSpPr txBox="1"/>
          <p:nvPr/>
        </p:nvSpPr>
        <p:spPr>
          <a:xfrm>
            <a:off x="2172723" y="3740314"/>
            <a:ext cx="8865615" cy="470000"/>
          </a:xfrm>
          <a:prstGeom prst="rect">
            <a:avLst/>
          </a:prstGeom>
          <a:noFill/>
        </p:spPr>
        <p:txBody>
          <a:bodyPr wrap="square" rtlCol="0">
            <a:spAutoFit/>
          </a:bodyPr>
          <a:lstStyle/>
          <a:p>
            <a:pPr marL="0" marR="0">
              <a:lnSpc>
                <a:spcPct val="107000"/>
              </a:lnSpc>
              <a:spcBef>
                <a:spcPts val="0"/>
              </a:spcBef>
              <a:spcAft>
                <a:spcPts val="800"/>
              </a:spcAft>
            </a:pPr>
            <a:r>
              <a:rPr lang="en-US" sz="2400" dirty="0">
                <a:solidFill>
                  <a:schemeClr val="bg1"/>
                </a:solidFill>
                <a:effectLst/>
                <a:ea typeface="Calibri" panose="020F0502020204030204" pitchFamily="34" charset="0"/>
                <a:cs typeface="Times New Roman" panose="02020603050405020304" pitchFamily="18" charset="0"/>
              </a:rPr>
              <a:t>Bank statement (no less than 5544 EUR). This must be presented in </a:t>
            </a:r>
          </a:p>
        </p:txBody>
      </p:sp>
      <p:grpSp>
        <p:nvGrpSpPr>
          <p:cNvPr id="17" name="object 14">
            <a:extLst>
              <a:ext uri="{FF2B5EF4-FFF2-40B4-BE49-F238E27FC236}">
                <a16:creationId xmlns:a16="http://schemas.microsoft.com/office/drawing/2014/main" id="{0E29949C-5191-4C2E-8CC4-6F55FA320C8D}"/>
              </a:ext>
            </a:extLst>
          </p:cNvPr>
          <p:cNvGrpSpPr/>
          <p:nvPr/>
        </p:nvGrpSpPr>
        <p:grpSpPr>
          <a:xfrm>
            <a:off x="2263393" y="4167958"/>
            <a:ext cx="8714232" cy="667511"/>
            <a:chOff x="2263394" y="4113529"/>
            <a:chExt cx="8714232" cy="643128"/>
          </a:xfrm>
        </p:grpSpPr>
        <p:pic>
          <p:nvPicPr>
            <p:cNvPr id="18" name="object 16">
              <a:extLst>
                <a:ext uri="{FF2B5EF4-FFF2-40B4-BE49-F238E27FC236}">
                  <a16:creationId xmlns:a16="http://schemas.microsoft.com/office/drawing/2014/main" id="{4D867A05-8560-4E51-A382-B0538C9E6F74}"/>
                </a:ext>
              </a:extLst>
            </p:cNvPr>
            <p:cNvPicPr/>
            <p:nvPr/>
          </p:nvPicPr>
          <p:blipFill>
            <a:blip r:embed="rId10" cstate="print"/>
            <a:stretch>
              <a:fillRect/>
            </a:stretch>
          </p:blipFill>
          <p:spPr>
            <a:xfrm>
              <a:off x="2263394" y="4113529"/>
              <a:ext cx="8714232" cy="307848"/>
            </a:xfrm>
            <a:prstGeom prst="rect">
              <a:avLst/>
            </a:prstGeom>
          </p:spPr>
        </p:pic>
        <p:pic>
          <p:nvPicPr>
            <p:cNvPr id="19" name="object 17">
              <a:extLst>
                <a:ext uri="{FF2B5EF4-FFF2-40B4-BE49-F238E27FC236}">
                  <a16:creationId xmlns:a16="http://schemas.microsoft.com/office/drawing/2014/main" id="{1C07EA60-E400-45B6-8B8B-CC0E39F7DBE1}"/>
                </a:ext>
              </a:extLst>
            </p:cNvPr>
            <p:cNvPicPr/>
            <p:nvPr/>
          </p:nvPicPr>
          <p:blipFill>
            <a:blip r:embed="rId11" cstate="print"/>
            <a:stretch>
              <a:fillRect/>
            </a:stretch>
          </p:blipFill>
          <p:spPr>
            <a:xfrm>
              <a:off x="2263394" y="4448809"/>
              <a:ext cx="4816475" cy="307848"/>
            </a:xfrm>
            <a:prstGeom prst="rect">
              <a:avLst/>
            </a:prstGeom>
          </p:spPr>
        </p:pic>
        <p:pic>
          <p:nvPicPr>
            <p:cNvPr id="20" name="object 18">
              <a:extLst>
                <a:ext uri="{FF2B5EF4-FFF2-40B4-BE49-F238E27FC236}">
                  <a16:creationId xmlns:a16="http://schemas.microsoft.com/office/drawing/2014/main" id="{3B89008C-FECD-404E-B526-1AB095BB2C1A}"/>
                </a:ext>
              </a:extLst>
            </p:cNvPr>
            <p:cNvPicPr/>
            <p:nvPr/>
          </p:nvPicPr>
          <p:blipFill>
            <a:blip r:embed="rId12" cstate="print"/>
            <a:stretch>
              <a:fillRect/>
            </a:stretch>
          </p:blipFill>
          <p:spPr>
            <a:xfrm>
              <a:off x="6956425" y="4448809"/>
              <a:ext cx="2273427" cy="307848"/>
            </a:xfrm>
            <a:prstGeom prst="rect">
              <a:avLst/>
            </a:prstGeom>
          </p:spPr>
        </p:pic>
      </p:grpSp>
      <p:grpSp>
        <p:nvGrpSpPr>
          <p:cNvPr id="21" name="object 20">
            <a:extLst>
              <a:ext uri="{FF2B5EF4-FFF2-40B4-BE49-F238E27FC236}">
                <a16:creationId xmlns:a16="http://schemas.microsoft.com/office/drawing/2014/main" id="{C6EE93AF-313C-46FD-94F6-1C08392C2FC6}"/>
              </a:ext>
            </a:extLst>
          </p:cNvPr>
          <p:cNvGrpSpPr/>
          <p:nvPr/>
        </p:nvGrpSpPr>
        <p:grpSpPr>
          <a:xfrm>
            <a:off x="2247287" y="4984408"/>
            <a:ext cx="8972987" cy="1601415"/>
            <a:chOff x="2263139" y="4936185"/>
            <a:chExt cx="9355328" cy="1649627"/>
          </a:xfrm>
        </p:grpSpPr>
        <p:pic>
          <p:nvPicPr>
            <p:cNvPr id="22" name="object 21">
              <a:extLst>
                <a:ext uri="{FF2B5EF4-FFF2-40B4-BE49-F238E27FC236}">
                  <a16:creationId xmlns:a16="http://schemas.microsoft.com/office/drawing/2014/main" id="{3CB9F971-B340-4B07-8EBE-B4159E3BB422}"/>
                </a:ext>
              </a:extLst>
            </p:cNvPr>
            <p:cNvPicPr/>
            <p:nvPr/>
          </p:nvPicPr>
          <p:blipFill>
            <a:blip r:embed="rId13" cstate="print"/>
            <a:stretch>
              <a:fillRect/>
            </a:stretch>
          </p:blipFill>
          <p:spPr>
            <a:xfrm>
              <a:off x="2263139" y="4936185"/>
              <a:ext cx="7796783" cy="308152"/>
            </a:xfrm>
            <a:prstGeom prst="rect">
              <a:avLst/>
            </a:prstGeom>
          </p:spPr>
        </p:pic>
        <p:pic>
          <p:nvPicPr>
            <p:cNvPr id="23" name="object 22">
              <a:extLst>
                <a:ext uri="{FF2B5EF4-FFF2-40B4-BE49-F238E27FC236}">
                  <a16:creationId xmlns:a16="http://schemas.microsoft.com/office/drawing/2014/main" id="{2B63D1E9-E4C0-431F-9B8A-1116C5D2E0E0}"/>
                </a:ext>
              </a:extLst>
            </p:cNvPr>
            <p:cNvPicPr/>
            <p:nvPr/>
          </p:nvPicPr>
          <p:blipFill>
            <a:blip r:embed="rId14" cstate="print"/>
            <a:stretch>
              <a:fillRect/>
            </a:stretch>
          </p:blipFill>
          <p:spPr>
            <a:xfrm>
              <a:off x="10174223" y="4936185"/>
              <a:ext cx="256031" cy="308152"/>
            </a:xfrm>
            <a:prstGeom prst="rect">
              <a:avLst/>
            </a:prstGeom>
          </p:spPr>
        </p:pic>
        <p:pic>
          <p:nvPicPr>
            <p:cNvPr id="24" name="object 23">
              <a:extLst>
                <a:ext uri="{FF2B5EF4-FFF2-40B4-BE49-F238E27FC236}">
                  <a16:creationId xmlns:a16="http://schemas.microsoft.com/office/drawing/2014/main" id="{2B231FC2-A91D-426D-9170-0B71C9D9E299}"/>
                </a:ext>
              </a:extLst>
            </p:cNvPr>
            <p:cNvPicPr/>
            <p:nvPr/>
          </p:nvPicPr>
          <p:blipFill>
            <a:blip r:embed="rId15" cstate="print"/>
            <a:stretch>
              <a:fillRect/>
            </a:stretch>
          </p:blipFill>
          <p:spPr>
            <a:xfrm>
              <a:off x="10367771" y="4936185"/>
              <a:ext cx="1116139" cy="308152"/>
            </a:xfrm>
            <a:prstGeom prst="rect">
              <a:avLst/>
            </a:prstGeom>
          </p:spPr>
        </p:pic>
        <p:pic>
          <p:nvPicPr>
            <p:cNvPr id="25" name="object 24">
              <a:extLst>
                <a:ext uri="{FF2B5EF4-FFF2-40B4-BE49-F238E27FC236}">
                  <a16:creationId xmlns:a16="http://schemas.microsoft.com/office/drawing/2014/main" id="{C26A4E07-047E-4D3E-AB07-762663F17478}"/>
                </a:ext>
              </a:extLst>
            </p:cNvPr>
            <p:cNvPicPr/>
            <p:nvPr/>
          </p:nvPicPr>
          <p:blipFill>
            <a:blip r:embed="rId16" cstate="print"/>
            <a:stretch>
              <a:fillRect/>
            </a:stretch>
          </p:blipFill>
          <p:spPr>
            <a:xfrm>
              <a:off x="2263393" y="5272150"/>
              <a:ext cx="2179828" cy="307847"/>
            </a:xfrm>
            <a:prstGeom prst="rect">
              <a:avLst/>
            </a:prstGeom>
          </p:spPr>
        </p:pic>
        <p:sp>
          <p:nvSpPr>
            <p:cNvPr id="26" name="object 25">
              <a:extLst>
                <a:ext uri="{FF2B5EF4-FFF2-40B4-BE49-F238E27FC236}">
                  <a16:creationId xmlns:a16="http://schemas.microsoft.com/office/drawing/2014/main" id="{A5533DCB-70BA-481A-91BA-A775FEE4A3A9}"/>
                </a:ext>
              </a:extLst>
            </p:cNvPr>
            <p:cNvSpPr/>
            <p:nvPr/>
          </p:nvSpPr>
          <p:spPr>
            <a:xfrm>
              <a:off x="2263139" y="5558662"/>
              <a:ext cx="2051685" cy="20320"/>
            </a:xfrm>
            <a:custGeom>
              <a:avLst/>
              <a:gdLst/>
              <a:ahLst/>
              <a:cxnLst/>
              <a:rect l="l" t="t" r="r" b="b"/>
              <a:pathLst>
                <a:path w="2051685" h="20320">
                  <a:moveTo>
                    <a:pt x="2051304" y="0"/>
                  </a:moveTo>
                  <a:lnTo>
                    <a:pt x="0" y="0"/>
                  </a:lnTo>
                  <a:lnTo>
                    <a:pt x="0" y="19812"/>
                  </a:lnTo>
                  <a:lnTo>
                    <a:pt x="2051304" y="19812"/>
                  </a:lnTo>
                  <a:lnTo>
                    <a:pt x="2051304" y="0"/>
                  </a:lnTo>
                  <a:close/>
                </a:path>
              </a:pathLst>
            </a:custGeom>
            <a:solidFill>
              <a:srgbClr val="FFFF00"/>
            </a:solidFill>
          </p:spPr>
          <p:txBody>
            <a:bodyPr wrap="square" lIns="0" tIns="0" rIns="0" bIns="0" rtlCol="0"/>
            <a:lstStyle/>
            <a:p>
              <a:endParaRPr/>
            </a:p>
          </p:txBody>
        </p:sp>
        <p:pic>
          <p:nvPicPr>
            <p:cNvPr id="27" name="object 26">
              <a:extLst>
                <a:ext uri="{FF2B5EF4-FFF2-40B4-BE49-F238E27FC236}">
                  <a16:creationId xmlns:a16="http://schemas.microsoft.com/office/drawing/2014/main" id="{BF103FAD-40D7-4EBE-89E8-CD70BD7FF7FB}"/>
                </a:ext>
              </a:extLst>
            </p:cNvPr>
            <p:cNvPicPr/>
            <p:nvPr/>
          </p:nvPicPr>
          <p:blipFill>
            <a:blip r:embed="rId17" cstate="print"/>
            <a:stretch>
              <a:fillRect/>
            </a:stretch>
          </p:blipFill>
          <p:spPr>
            <a:xfrm>
              <a:off x="4315079" y="5272150"/>
              <a:ext cx="7294753" cy="307847"/>
            </a:xfrm>
            <a:prstGeom prst="rect">
              <a:avLst/>
            </a:prstGeom>
          </p:spPr>
        </p:pic>
        <p:pic>
          <p:nvPicPr>
            <p:cNvPr id="28" name="object 27">
              <a:extLst>
                <a:ext uri="{FF2B5EF4-FFF2-40B4-BE49-F238E27FC236}">
                  <a16:creationId xmlns:a16="http://schemas.microsoft.com/office/drawing/2014/main" id="{DBA4F45B-B50E-4E5C-A5E2-CC59E2D4AF94}"/>
                </a:ext>
              </a:extLst>
            </p:cNvPr>
            <p:cNvPicPr/>
            <p:nvPr/>
          </p:nvPicPr>
          <p:blipFill>
            <a:blip r:embed="rId18" cstate="print"/>
            <a:stretch>
              <a:fillRect/>
            </a:stretch>
          </p:blipFill>
          <p:spPr>
            <a:xfrm>
              <a:off x="2263393" y="5607405"/>
              <a:ext cx="9355074" cy="307847"/>
            </a:xfrm>
            <a:prstGeom prst="rect">
              <a:avLst/>
            </a:prstGeom>
          </p:spPr>
        </p:pic>
        <p:pic>
          <p:nvPicPr>
            <p:cNvPr id="29" name="object 28">
              <a:extLst>
                <a:ext uri="{FF2B5EF4-FFF2-40B4-BE49-F238E27FC236}">
                  <a16:creationId xmlns:a16="http://schemas.microsoft.com/office/drawing/2014/main" id="{919B5FCB-9C9B-414F-B1CC-200366E71EC9}"/>
                </a:ext>
              </a:extLst>
            </p:cNvPr>
            <p:cNvPicPr/>
            <p:nvPr/>
          </p:nvPicPr>
          <p:blipFill>
            <a:blip r:embed="rId19" cstate="print"/>
            <a:stretch>
              <a:fillRect/>
            </a:stretch>
          </p:blipFill>
          <p:spPr>
            <a:xfrm>
              <a:off x="2263393" y="5942685"/>
              <a:ext cx="2704973" cy="307848"/>
            </a:xfrm>
            <a:prstGeom prst="rect">
              <a:avLst/>
            </a:prstGeom>
          </p:spPr>
        </p:pic>
        <p:pic>
          <p:nvPicPr>
            <p:cNvPr id="30" name="object 29">
              <a:extLst>
                <a:ext uri="{FF2B5EF4-FFF2-40B4-BE49-F238E27FC236}">
                  <a16:creationId xmlns:a16="http://schemas.microsoft.com/office/drawing/2014/main" id="{57FCBFBD-3B04-42A2-AD4E-C6EF981C906D}"/>
                </a:ext>
              </a:extLst>
            </p:cNvPr>
            <p:cNvPicPr/>
            <p:nvPr/>
          </p:nvPicPr>
          <p:blipFill>
            <a:blip r:embed="rId20" cstate="print"/>
            <a:stretch>
              <a:fillRect/>
            </a:stretch>
          </p:blipFill>
          <p:spPr>
            <a:xfrm>
              <a:off x="4845430" y="5942685"/>
              <a:ext cx="469391" cy="307848"/>
            </a:xfrm>
            <a:prstGeom prst="rect">
              <a:avLst/>
            </a:prstGeom>
          </p:spPr>
        </p:pic>
        <p:pic>
          <p:nvPicPr>
            <p:cNvPr id="31" name="object 30">
              <a:extLst>
                <a:ext uri="{FF2B5EF4-FFF2-40B4-BE49-F238E27FC236}">
                  <a16:creationId xmlns:a16="http://schemas.microsoft.com/office/drawing/2014/main" id="{01643065-4A9E-454F-B065-0DD5D4010266}"/>
                </a:ext>
              </a:extLst>
            </p:cNvPr>
            <p:cNvPicPr/>
            <p:nvPr/>
          </p:nvPicPr>
          <p:blipFill>
            <a:blip r:embed="rId21" cstate="print"/>
            <a:stretch>
              <a:fillRect/>
            </a:stretch>
          </p:blipFill>
          <p:spPr>
            <a:xfrm>
              <a:off x="5197475" y="5942685"/>
              <a:ext cx="857351" cy="307848"/>
            </a:xfrm>
            <a:prstGeom prst="rect">
              <a:avLst/>
            </a:prstGeom>
          </p:spPr>
        </p:pic>
        <p:pic>
          <p:nvPicPr>
            <p:cNvPr id="32" name="object 31">
              <a:extLst>
                <a:ext uri="{FF2B5EF4-FFF2-40B4-BE49-F238E27FC236}">
                  <a16:creationId xmlns:a16="http://schemas.microsoft.com/office/drawing/2014/main" id="{83CA0BB1-B431-4D19-A470-12476951D478}"/>
                </a:ext>
              </a:extLst>
            </p:cNvPr>
            <p:cNvPicPr/>
            <p:nvPr/>
          </p:nvPicPr>
          <p:blipFill>
            <a:blip r:embed="rId22" cstate="print"/>
            <a:stretch>
              <a:fillRect/>
            </a:stretch>
          </p:blipFill>
          <p:spPr>
            <a:xfrm>
              <a:off x="5994780" y="5942685"/>
              <a:ext cx="1591563" cy="307848"/>
            </a:xfrm>
            <a:prstGeom prst="rect">
              <a:avLst/>
            </a:prstGeom>
          </p:spPr>
        </p:pic>
        <p:pic>
          <p:nvPicPr>
            <p:cNvPr id="33" name="object 32">
              <a:extLst>
                <a:ext uri="{FF2B5EF4-FFF2-40B4-BE49-F238E27FC236}">
                  <a16:creationId xmlns:a16="http://schemas.microsoft.com/office/drawing/2014/main" id="{55704075-FA5C-4FFC-BB95-317666938DC3}"/>
                </a:ext>
              </a:extLst>
            </p:cNvPr>
            <p:cNvPicPr/>
            <p:nvPr/>
          </p:nvPicPr>
          <p:blipFill>
            <a:blip r:embed="rId23" cstate="print"/>
            <a:stretch>
              <a:fillRect/>
            </a:stretch>
          </p:blipFill>
          <p:spPr>
            <a:xfrm>
              <a:off x="7526400" y="5942685"/>
              <a:ext cx="3615181" cy="307848"/>
            </a:xfrm>
            <a:prstGeom prst="rect">
              <a:avLst/>
            </a:prstGeom>
          </p:spPr>
        </p:pic>
        <p:pic>
          <p:nvPicPr>
            <p:cNvPr id="34" name="object 33">
              <a:extLst>
                <a:ext uri="{FF2B5EF4-FFF2-40B4-BE49-F238E27FC236}">
                  <a16:creationId xmlns:a16="http://schemas.microsoft.com/office/drawing/2014/main" id="{5584F036-FEFA-452F-8BFC-D85A9A453BB3}"/>
                </a:ext>
              </a:extLst>
            </p:cNvPr>
            <p:cNvPicPr/>
            <p:nvPr/>
          </p:nvPicPr>
          <p:blipFill>
            <a:blip r:embed="rId24" cstate="print"/>
            <a:stretch>
              <a:fillRect/>
            </a:stretch>
          </p:blipFill>
          <p:spPr>
            <a:xfrm>
              <a:off x="2263393" y="6277660"/>
              <a:ext cx="2783078" cy="308152"/>
            </a:xfrm>
            <a:prstGeom prst="rect">
              <a:avLst/>
            </a:prstGeom>
          </p:spPr>
        </p:pic>
      </p:grpSp>
      <p:sp>
        <p:nvSpPr>
          <p:cNvPr id="35" name="object 13">
            <a:extLst>
              <a:ext uri="{FF2B5EF4-FFF2-40B4-BE49-F238E27FC236}">
                <a16:creationId xmlns:a16="http://schemas.microsoft.com/office/drawing/2014/main" id="{31DE9BE9-62A6-434D-9D07-F13815AFBFAA}"/>
              </a:ext>
            </a:extLst>
          </p:cNvPr>
          <p:cNvSpPr txBox="1"/>
          <p:nvPr/>
        </p:nvSpPr>
        <p:spPr>
          <a:xfrm>
            <a:off x="2057788" y="2879425"/>
            <a:ext cx="114935" cy="130683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00"/>
                </a:solidFill>
                <a:latin typeface="Arial MT"/>
                <a:cs typeface="Arial MT"/>
              </a:rPr>
              <a:t>•</a:t>
            </a:r>
            <a:endParaRPr sz="2000" dirty="0">
              <a:latin typeface="Arial MT"/>
              <a:cs typeface="Arial MT"/>
            </a:endParaRPr>
          </a:p>
          <a:p>
            <a:pPr marL="12700">
              <a:lnSpc>
                <a:spcPct val="100000"/>
              </a:lnSpc>
              <a:spcBef>
                <a:spcPts val="1435"/>
              </a:spcBef>
            </a:pPr>
            <a:r>
              <a:rPr sz="2000" dirty="0">
                <a:solidFill>
                  <a:srgbClr val="FFFF00"/>
                </a:solidFill>
                <a:latin typeface="Arial MT"/>
                <a:cs typeface="Arial MT"/>
              </a:rPr>
              <a:t>•</a:t>
            </a:r>
            <a:endParaRPr sz="2000" dirty="0">
              <a:latin typeface="Arial MT"/>
              <a:cs typeface="Arial MT"/>
            </a:endParaRPr>
          </a:p>
          <a:p>
            <a:pPr marL="12700">
              <a:lnSpc>
                <a:spcPct val="100000"/>
              </a:lnSpc>
              <a:spcBef>
                <a:spcPts val="1445"/>
              </a:spcBef>
            </a:pPr>
            <a:r>
              <a:rPr sz="2000" dirty="0">
                <a:solidFill>
                  <a:srgbClr val="FFFF00"/>
                </a:solidFill>
                <a:latin typeface="Arial MT"/>
                <a:cs typeface="Arial MT"/>
              </a:rPr>
              <a:t>•</a:t>
            </a:r>
            <a:endParaRPr sz="2000" dirty="0">
              <a:latin typeface="Arial MT"/>
              <a:cs typeface="Arial MT"/>
            </a:endParaRPr>
          </a:p>
        </p:txBody>
      </p:sp>
      <p:sp>
        <p:nvSpPr>
          <p:cNvPr id="36" name="object 19">
            <a:extLst>
              <a:ext uri="{FF2B5EF4-FFF2-40B4-BE49-F238E27FC236}">
                <a16:creationId xmlns:a16="http://schemas.microsoft.com/office/drawing/2014/main" id="{92FD57E8-003E-4732-A997-BAAEDDCB74CF}"/>
              </a:ext>
            </a:extLst>
          </p:cNvPr>
          <p:cNvSpPr txBox="1"/>
          <p:nvPr/>
        </p:nvSpPr>
        <p:spPr>
          <a:xfrm>
            <a:off x="2053910" y="4940636"/>
            <a:ext cx="114935" cy="3314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00"/>
                </a:solidFill>
                <a:latin typeface="Arial MT"/>
                <a:cs typeface="Arial MT"/>
              </a:rPr>
              <a:t>•</a:t>
            </a:r>
            <a:endParaRPr sz="2000" dirty="0">
              <a:latin typeface="Arial MT"/>
              <a:cs typeface="Arial MT"/>
            </a:endParaRPr>
          </a:p>
        </p:txBody>
      </p:sp>
      <p:sp>
        <p:nvSpPr>
          <p:cNvPr id="37" name="TextBox 36">
            <a:extLst>
              <a:ext uri="{FF2B5EF4-FFF2-40B4-BE49-F238E27FC236}">
                <a16:creationId xmlns:a16="http://schemas.microsoft.com/office/drawing/2014/main" id="{27D689A4-F965-49E8-946D-FE68D21EB955}"/>
              </a:ext>
            </a:extLst>
          </p:cNvPr>
          <p:cNvSpPr txBox="1"/>
          <p:nvPr/>
        </p:nvSpPr>
        <p:spPr>
          <a:xfrm>
            <a:off x="2237726" y="530670"/>
            <a:ext cx="5696700" cy="615553"/>
          </a:xfrm>
          <a:prstGeom prst="rect">
            <a:avLst/>
          </a:prstGeom>
          <a:noFill/>
        </p:spPr>
        <p:txBody>
          <a:bodyPr wrap="square" rtlCol="0">
            <a:spAutoFit/>
          </a:bodyPr>
          <a:lstStyle/>
          <a:p>
            <a:r>
              <a:rPr lang="en-US" sz="3400" b="1" dirty="0">
                <a:solidFill>
                  <a:schemeClr val="accent2"/>
                </a:solidFill>
              </a:rPr>
              <a:t>Application procedure (II)</a:t>
            </a:r>
          </a:p>
        </p:txBody>
      </p:sp>
    </p:spTree>
    <p:extLst>
      <p:ext uri="{BB962C8B-B14F-4D97-AF65-F5344CB8AC3E}">
        <p14:creationId xmlns:p14="http://schemas.microsoft.com/office/powerpoint/2010/main" val="364505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5BECB0-3827-4386-BA5C-1F117C352F18}"/>
              </a:ext>
            </a:extLst>
          </p:cNvPr>
          <p:cNvSpPr>
            <a:spLocks noGrp="1"/>
          </p:cNvSpPr>
          <p:nvPr>
            <p:ph type="body" sz="quarter" idx="11"/>
          </p:nvPr>
        </p:nvSpPr>
        <p:spPr/>
        <p:txBody>
          <a:bodyPr/>
          <a:lstStyle/>
          <a:p>
            <a:r>
              <a:rPr lang="en-US" sz="3400" b="1" dirty="0">
                <a:latin typeface="+mn-lt"/>
              </a:rPr>
              <a:t>Application procedure (III)</a:t>
            </a:r>
          </a:p>
        </p:txBody>
      </p:sp>
      <p:grpSp>
        <p:nvGrpSpPr>
          <p:cNvPr id="5" name="object 3">
            <a:extLst>
              <a:ext uri="{FF2B5EF4-FFF2-40B4-BE49-F238E27FC236}">
                <a16:creationId xmlns:a16="http://schemas.microsoft.com/office/drawing/2014/main" id="{526DCE9A-2FA9-4BFC-9C30-C9F2BBCBE8EC}"/>
              </a:ext>
            </a:extLst>
          </p:cNvPr>
          <p:cNvGrpSpPr/>
          <p:nvPr/>
        </p:nvGrpSpPr>
        <p:grpSpPr>
          <a:xfrm>
            <a:off x="2729045" y="1387424"/>
            <a:ext cx="6887845" cy="307975"/>
            <a:chOff x="2577338" y="1677923"/>
            <a:chExt cx="6887845" cy="307975"/>
          </a:xfrm>
        </p:grpSpPr>
        <p:pic>
          <p:nvPicPr>
            <p:cNvPr id="6" name="object 4">
              <a:extLst>
                <a:ext uri="{FF2B5EF4-FFF2-40B4-BE49-F238E27FC236}">
                  <a16:creationId xmlns:a16="http://schemas.microsoft.com/office/drawing/2014/main" id="{088999EF-A027-456A-9D44-B0E94C905A76}"/>
                </a:ext>
              </a:extLst>
            </p:cNvPr>
            <p:cNvPicPr/>
            <p:nvPr/>
          </p:nvPicPr>
          <p:blipFill>
            <a:blip r:embed="rId2" cstate="print"/>
            <a:stretch>
              <a:fillRect/>
            </a:stretch>
          </p:blipFill>
          <p:spPr>
            <a:xfrm>
              <a:off x="2577338" y="1677923"/>
              <a:ext cx="4801108" cy="307848"/>
            </a:xfrm>
            <a:prstGeom prst="rect">
              <a:avLst/>
            </a:prstGeom>
          </p:spPr>
        </p:pic>
        <p:pic>
          <p:nvPicPr>
            <p:cNvPr id="7" name="object 5">
              <a:extLst>
                <a:ext uri="{FF2B5EF4-FFF2-40B4-BE49-F238E27FC236}">
                  <a16:creationId xmlns:a16="http://schemas.microsoft.com/office/drawing/2014/main" id="{8521CC6C-1FC1-4B0E-A120-07DD53DCFF9F}"/>
                </a:ext>
              </a:extLst>
            </p:cNvPr>
            <p:cNvPicPr/>
            <p:nvPr/>
          </p:nvPicPr>
          <p:blipFill>
            <a:blip r:embed="rId3" cstate="print"/>
            <a:stretch>
              <a:fillRect/>
            </a:stretch>
          </p:blipFill>
          <p:spPr>
            <a:xfrm>
              <a:off x="7252080" y="1677923"/>
              <a:ext cx="234696" cy="307848"/>
            </a:xfrm>
            <a:prstGeom prst="rect">
              <a:avLst/>
            </a:prstGeom>
          </p:spPr>
        </p:pic>
        <p:pic>
          <p:nvPicPr>
            <p:cNvPr id="8" name="object 6">
              <a:extLst>
                <a:ext uri="{FF2B5EF4-FFF2-40B4-BE49-F238E27FC236}">
                  <a16:creationId xmlns:a16="http://schemas.microsoft.com/office/drawing/2014/main" id="{7344A060-3713-4A03-9830-74E4B8B084BB}"/>
                </a:ext>
              </a:extLst>
            </p:cNvPr>
            <p:cNvPicPr/>
            <p:nvPr/>
          </p:nvPicPr>
          <p:blipFill>
            <a:blip r:embed="rId4" cstate="print"/>
            <a:stretch>
              <a:fillRect/>
            </a:stretch>
          </p:blipFill>
          <p:spPr>
            <a:xfrm>
              <a:off x="7369428" y="1677923"/>
              <a:ext cx="2095627" cy="307848"/>
            </a:xfrm>
            <a:prstGeom prst="rect">
              <a:avLst/>
            </a:prstGeom>
          </p:spPr>
        </p:pic>
      </p:grpSp>
      <p:grpSp>
        <p:nvGrpSpPr>
          <p:cNvPr id="9" name="object 7">
            <a:extLst>
              <a:ext uri="{FF2B5EF4-FFF2-40B4-BE49-F238E27FC236}">
                <a16:creationId xmlns:a16="http://schemas.microsoft.com/office/drawing/2014/main" id="{EBE9298B-2277-430C-A5F5-CBA45B5BC468}"/>
              </a:ext>
            </a:extLst>
          </p:cNvPr>
          <p:cNvGrpSpPr/>
          <p:nvPr/>
        </p:nvGrpSpPr>
        <p:grpSpPr>
          <a:xfrm>
            <a:off x="2959200" y="1853454"/>
            <a:ext cx="7318756" cy="643687"/>
            <a:chOff x="2920238" y="2165299"/>
            <a:chExt cx="7319009" cy="643890"/>
          </a:xfrm>
        </p:grpSpPr>
        <p:pic>
          <p:nvPicPr>
            <p:cNvPr id="10" name="object 8">
              <a:extLst>
                <a:ext uri="{FF2B5EF4-FFF2-40B4-BE49-F238E27FC236}">
                  <a16:creationId xmlns:a16="http://schemas.microsoft.com/office/drawing/2014/main" id="{931EAE14-472F-415B-8410-2AA1396B0656}"/>
                </a:ext>
              </a:extLst>
            </p:cNvPr>
            <p:cNvPicPr/>
            <p:nvPr/>
          </p:nvPicPr>
          <p:blipFill>
            <a:blip r:embed="rId5" cstate="print"/>
            <a:stretch>
              <a:fillRect/>
            </a:stretch>
          </p:blipFill>
          <p:spPr>
            <a:xfrm>
              <a:off x="2920238" y="2165299"/>
              <a:ext cx="7318756" cy="308152"/>
            </a:xfrm>
            <a:prstGeom prst="rect">
              <a:avLst/>
            </a:prstGeom>
          </p:spPr>
        </p:pic>
        <p:pic>
          <p:nvPicPr>
            <p:cNvPr id="11" name="object 9">
              <a:extLst>
                <a:ext uri="{FF2B5EF4-FFF2-40B4-BE49-F238E27FC236}">
                  <a16:creationId xmlns:a16="http://schemas.microsoft.com/office/drawing/2014/main" id="{24BD8BA0-5712-4703-8679-5E00768F12B5}"/>
                </a:ext>
              </a:extLst>
            </p:cNvPr>
            <p:cNvPicPr/>
            <p:nvPr/>
          </p:nvPicPr>
          <p:blipFill>
            <a:blip r:embed="rId6" cstate="print"/>
            <a:stretch>
              <a:fillRect/>
            </a:stretch>
          </p:blipFill>
          <p:spPr>
            <a:xfrm>
              <a:off x="2920238" y="2501138"/>
              <a:ext cx="5027802" cy="307848"/>
            </a:xfrm>
            <a:prstGeom prst="rect">
              <a:avLst/>
            </a:prstGeom>
          </p:spPr>
        </p:pic>
      </p:grpSp>
      <p:pic>
        <p:nvPicPr>
          <p:cNvPr id="12" name="object 10">
            <a:extLst>
              <a:ext uri="{FF2B5EF4-FFF2-40B4-BE49-F238E27FC236}">
                <a16:creationId xmlns:a16="http://schemas.microsoft.com/office/drawing/2014/main" id="{7C8CA1EC-296C-468D-83A6-52487D3F0CAB}"/>
              </a:ext>
            </a:extLst>
          </p:cNvPr>
          <p:cNvPicPr/>
          <p:nvPr/>
        </p:nvPicPr>
        <p:blipFill>
          <a:blip r:embed="rId7" cstate="print"/>
          <a:stretch>
            <a:fillRect/>
          </a:stretch>
        </p:blipFill>
        <p:spPr>
          <a:xfrm>
            <a:off x="2959200" y="2720800"/>
            <a:ext cx="2456307" cy="307848"/>
          </a:xfrm>
          <a:prstGeom prst="rect">
            <a:avLst/>
          </a:prstGeom>
        </p:spPr>
      </p:pic>
      <p:grpSp>
        <p:nvGrpSpPr>
          <p:cNvPr id="13" name="object 12">
            <a:extLst>
              <a:ext uri="{FF2B5EF4-FFF2-40B4-BE49-F238E27FC236}">
                <a16:creationId xmlns:a16="http://schemas.microsoft.com/office/drawing/2014/main" id="{2D630AAE-7C5A-49A5-9561-F42E87F077D3}"/>
              </a:ext>
            </a:extLst>
          </p:cNvPr>
          <p:cNvGrpSpPr/>
          <p:nvPr/>
        </p:nvGrpSpPr>
        <p:grpSpPr>
          <a:xfrm>
            <a:off x="2959200" y="3223199"/>
            <a:ext cx="7856473" cy="979094"/>
            <a:chOff x="2920238" y="3476193"/>
            <a:chExt cx="7856855" cy="979169"/>
          </a:xfrm>
        </p:grpSpPr>
        <p:pic>
          <p:nvPicPr>
            <p:cNvPr id="14" name="object 13">
              <a:extLst>
                <a:ext uri="{FF2B5EF4-FFF2-40B4-BE49-F238E27FC236}">
                  <a16:creationId xmlns:a16="http://schemas.microsoft.com/office/drawing/2014/main" id="{85CB91A8-3A2B-4F43-AB45-ECC7D4ABC4DD}"/>
                </a:ext>
              </a:extLst>
            </p:cNvPr>
            <p:cNvPicPr/>
            <p:nvPr/>
          </p:nvPicPr>
          <p:blipFill>
            <a:blip r:embed="rId8" cstate="print"/>
            <a:stretch>
              <a:fillRect/>
            </a:stretch>
          </p:blipFill>
          <p:spPr>
            <a:xfrm>
              <a:off x="2920238" y="3476193"/>
              <a:ext cx="4542917" cy="308152"/>
            </a:xfrm>
            <a:prstGeom prst="rect">
              <a:avLst/>
            </a:prstGeom>
          </p:spPr>
        </p:pic>
        <p:pic>
          <p:nvPicPr>
            <p:cNvPr id="15" name="object 14">
              <a:extLst>
                <a:ext uri="{FF2B5EF4-FFF2-40B4-BE49-F238E27FC236}">
                  <a16:creationId xmlns:a16="http://schemas.microsoft.com/office/drawing/2014/main" id="{A1DDCDED-46C1-49C7-9C18-C115CBAF87F2}"/>
                </a:ext>
              </a:extLst>
            </p:cNvPr>
            <p:cNvPicPr/>
            <p:nvPr/>
          </p:nvPicPr>
          <p:blipFill>
            <a:blip r:embed="rId9" cstate="print"/>
            <a:stretch>
              <a:fillRect/>
            </a:stretch>
          </p:blipFill>
          <p:spPr>
            <a:xfrm>
              <a:off x="7349616" y="3476193"/>
              <a:ext cx="2391918" cy="308152"/>
            </a:xfrm>
            <a:prstGeom prst="rect">
              <a:avLst/>
            </a:prstGeom>
          </p:spPr>
        </p:pic>
        <p:sp>
          <p:nvSpPr>
            <p:cNvPr id="16" name="object 15">
              <a:extLst>
                <a:ext uri="{FF2B5EF4-FFF2-40B4-BE49-F238E27FC236}">
                  <a16:creationId xmlns:a16="http://schemas.microsoft.com/office/drawing/2014/main" id="{3470EB87-5020-410D-AA86-E997E96FD68B}"/>
                </a:ext>
              </a:extLst>
            </p:cNvPr>
            <p:cNvSpPr/>
            <p:nvPr/>
          </p:nvSpPr>
          <p:spPr>
            <a:xfrm>
              <a:off x="7348601" y="3763772"/>
              <a:ext cx="2251075" cy="20320"/>
            </a:xfrm>
            <a:custGeom>
              <a:avLst/>
              <a:gdLst/>
              <a:ahLst/>
              <a:cxnLst/>
              <a:rect l="l" t="t" r="r" b="b"/>
              <a:pathLst>
                <a:path w="2251075" h="20320">
                  <a:moveTo>
                    <a:pt x="2250948" y="0"/>
                  </a:moveTo>
                  <a:lnTo>
                    <a:pt x="0" y="0"/>
                  </a:lnTo>
                  <a:lnTo>
                    <a:pt x="0" y="19811"/>
                  </a:lnTo>
                  <a:lnTo>
                    <a:pt x="2250948" y="19811"/>
                  </a:lnTo>
                  <a:lnTo>
                    <a:pt x="2250948" y="0"/>
                  </a:lnTo>
                  <a:close/>
                </a:path>
              </a:pathLst>
            </a:custGeom>
            <a:solidFill>
              <a:srgbClr val="FFFFFF"/>
            </a:solidFill>
          </p:spPr>
          <p:txBody>
            <a:bodyPr wrap="square" lIns="0" tIns="0" rIns="0" bIns="0" rtlCol="0"/>
            <a:lstStyle/>
            <a:p>
              <a:endParaRPr/>
            </a:p>
          </p:txBody>
        </p:sp>
        <p:pic>
          <p:nvPicPr>
            <p:cNvPr id="17" name="object 16">
              <a:extLst>
                <a:ext uri="{FF2B5EF4-FFF2-40B4-BE49-F238E27FC236}">
                  <a16:creationId xmlns:a16="http://schemas.microsoft.com/office/drawing/2014/main" id="{17AF6534-CBBC-4F0C-8D6B-3474AEA23FA8}"/>
                </a:ext>
              </a:extLst>
            </p:cNvPr>
            <p:cNvPicPr/>
            <p:nvPr/>
          </p:nvPicPr>
          <p:blipFill>
            <a:blip r:embed="rId10" cstate="print"/>
            <a:stretch>
              <a:fillRect/>
            </a:stretch>
          </p:blipFill>
          <p:spPr>
            <a:xfrm>
              <a:off x="9663430" y="3476193"/>
              <a:ext cx="653415" cy="308152"/>
            </a:xfrm>
            <a:prstGeom prst="rect">
              <a:avLst/>
            </a:prstGeom>
          </p:spPr>
        </p:pic>
        <p:pic>
          <p:nvPicPr>
            <p:cNvPr id="18" name="object 17">
              <a:extLst>
                <a:ext uri="{FF2B5EF4-FFF2-40B4-BE49-F238E27FC236}">
                  <a16:creationId xmlns:a16="http://schemas.microsoft.com/office/drawing/2014/main" id="{00A461FD-3812-435D-A490-15A900B1E430}"/>
                </a:ext>
              </a:extLst>
            </p:cNvPr>
            <p:cNvPicPr/>
            <p:nvPr/>
          </p:nvPicPr>
          <p:blipFill>
            <a:blip r:embed="rId11" cstate="print"/>
            <a:stretch>
              <a:fillRect/>
            </a:stretch>
          </p:blipFill>
          <p:spPr>
            <a:xfrm>
              <a:off x="2920238" y="3812159"/>
              <a:ext cx="7856473" cy="307848"/>
            </a:xfrm>
            <a:prstGeom prst="rect">
              <a:avLst/>
            </a:prstGeom>
          </p:spPr>
        </p:pic>
        <p:pic>
          <p:nvPicPr>
            <p:cNvPr id="19" name="object 18">
              <a:extLst>
                <a:ext uri="{FF2B5EF4-FFF2-40B4-BE49-F238E27FC236}">
                  <a16:creationId xmlns:a16="http://schemas.microsoft.com/office/drawing/2014/main" id="{DF3DA9E3-3C86-4A12-AAD0-E1D65C0F78E0}"/>
                </a:ext>
              </a:extLst>
            </p:cNvPr>
            <p:cNvPicPr/>
            <p:nvPr/>
          </p:nvPicPr>
          <p:blipFill>
            <a:blip r:embed="rId12" cstate="print"/>
            <a:stretch>
              <a:fillRect/>
            </a:stretch>
          </p:blipFill>
          <p:spPr>
            <a:xfrm>
              <a:off x="2920238" y="4147439"/>
              <a:ext cx="4918075" cy="307848"/>
            </a:xfrm>
            <a:prstGeom prst="rect">
              <a:avLst/>
            </a:prstGeom>
          </p:spPr>
        </p:pic>
      </p:grpSp>
      <p:grpSp>
        <p:nvGrpSpPr>
          <p:cNvPr id="20" name="object 20">
            <a:extLst>
              <a:ext uri="{FF2B5EF4-FFF2-40B4-BE49-F238E27FC236}">
                <a16:creationId xmlns:a16="http://schemas.microsoft.com/office/drawing/2014/main" id="{E96BAC96-86AD-4BDC-9E63-92E9DDA82550}"/>
              </a:ext>
            </a:extLst>
          </p:cNvPr>
          <p:cNvGrpSpPr/>
          <p:nvPr/>
        </p:nvGrpSpPr>
        <p:grpSpPr>
          <a:xfrm>
            <a:off x="2959200" y="4444260"/>
            <a:ext cx="7812405" cy="1985645"/>
            <a:chOff x="2919857" y="4634814"/>
            <a:chExt cx="7812405" cy="1985645"/>
          </a:xfrm>
        </p:grpSpPr>
        <p:pic>
          <p:nvPicPr>
            <p:cNvPr id="21" name="object 21">
              <a:extLst>
                <a:ext uri="{FF2B5EF4-FFF2-40B4-BE49-F238E27FC236}">
                  <a16:creationId xmlns:a16="http://schemas.microsoft.com/office/drawing/2014/main" id="{28EEC113-7EE6-4547-B76F-AA9D0B7F2047}"/>
                </a:ext>
              </a:extLst>
            </p:cNvPr>
            <p:cNvPicPr/>
            <p:nvPr/>
          </p:nvPicPr>
          <p:blipFill>
            <a:blip r:embed="rId13" cstate="print"/>
            <a:stretch>
              <a:fillRect/>
            </a:stretch>
          </p:blipFill>
          <p:spPr>
            <a:xfrm>
              <a:off x="2920238" y="4634814"/>
              <a:ext cx="7087234" cy="308152"/>
            </a:xfrm>
            <a:prstGeom prst="rect">
              <a:avLst/>
            </a:prstGeom>
          </p:spPr>
        </p:pic>
        <p:pic>
          <p:nvPicPr>
            <p:cNvPr id="22" name="object 22">
              <a:extLst>
                <a:ext uri="{FF2B5EF4-FFF2-40B4-BE49-F238E27FC236}">
                  <a16:creationId xmlns:a16="http://schemas.microsoft.com/office/drawing/2014/main" id="{543A039E-1119-4CB9-8E12-C71D229B37A9}"/>
                </a:ext>
              </a:extLst>
            </p:cNvPr>
            <p:cNvPicPr/>
            <p:nvPr/>
          </p:nvPicPr>
          <p:blipFill>
            <a:blip r:embed="rId14" cstate="print"/>
            <a:stretch>
              <a:fillRect/>
            </a:stretch>
          </p:blipFill>
          <p:spPr>
            <a:xfrm>
              <a:off x="2920238" y="4970653"/>
              <a:ext cx="7812023" cy="307848"/>
            </a:xfrm>
            <a:prstGeom prst="rect">
              <a:avLst/>
            </a:prstGeom>
          </p:spPr>
        </p:pic>
        <p:pic>
          <p:nvPicPr>
            <p:cNvPr id="23" name="object 23">
              <a:extLst>
                <a:ext uri="{FF2B5EF4-FFF2-40B4-BE49-F238E27FC236}">
                  <a16:creationId xmlns:a16="http://schemas.microsoft.com/office/drawing/2014/main" id="{B890EAD5-A7E9-40FC-8555-508F32117BF0}"/>
                </a:ext>
              </a:extLst>
            </p:cNvPr>
            <p:cNvPicPr/>
            <p:nvPr/>
          </p:nvPicPr>
          <p:blipFill>
            <a:blip r:embed="rId15" cstate="print"/>
            <a:stretch>
              <a:fillRect/>
            </a:stretch>
          </p:blipFill>
          <p:spPr>
            <a:xfrm>
              <a:off x="2920238" y="5305958"/>
              <a:ext cx="7514335" cy="307847"/>
            </a:xfrm>
            <a:prstGeom prst="rect">
              <a:avLst/>
            </a:prstGeom>
          </p:spPr>
        </p:pic>
        <p:pic>
          <p:nvPicPr>
            <p:cNvPr id="24" name="object 24">
              <a:extLst>
                <a:ext uri="{FF2B5EF4-FFF2-40B4-BE49-F238E27FC236}">
                  <a16:creationId xmlns:a16="http://schemas.microsoft.com/office/drawing/2014/main" id="{1495D75C-C37C-4960-8996-A33622F22672}"/>
                </a:ext>
              </a:extLst>
            </p:cNvPr>
            <p:cNvPicPr/>
            <p:nvPr/>
          </p:nvPicPr>
          <p:blipFill>
            <a:blip r:embed="rId16" cstate="print"/>
            <a:stretch>
              <a:fillRect/>
            </a:stretch>
          </p:blipFill>
          <p:spPr>
            <a:xfrm>
              <a:off x="2920238" y="5641238"/>
              <a:ext cx="7459598" cy="307847"/>
            </a:xfrm>
            <a:prstGeom prst="rect">
              <a:avLst/>
            </a:prstGeom>
          </p:spPr>
        </p:pic>
        <p:pic>
          <p:nvPicPr>
            <p:cNvPr id="25" name="object 25">
              <a:extLst>
                <a:ext uri="{FF2B5EF4-FFF2-40B4-BE49-F238E27FC236}">
                  <a16:creationId xmlns:a16="http://schemas.microsoft.com/office/drawing/2014/main" id="{76B47275-ED75-4E95-8BA2-6E081BA6E2B3}"/>
                </a:ext>
              </a:extLst>
            </p:cNvPr>
            <p:cNvPicPr/>
            <p:nvPr/>
          </p:nvPicPr>
          <p:blipFill>
            <a:blip r:embed="rId17" cstate="print"/>
            <a:stretch>
              <a:fillRect/>
            </a:stretch>
          </p:blipFill>
          <p:spPr>
            <a:xfrm>
              <a:off x="2920238" y="5976213"/>
              <a:ext cx="6717410" cy="308152"/>
            </a:xfrm>
            <a:prstGeom prst="rect">
              <a:avLst/>
            </a:prstGeom>
          </p:spPr>
        </p:pic>
        <p:sp>
          <p:nvSpPr>
            <p:cNvPr id="26" name="object 26">
              <a:extLst>
                <a:ext uri="{FF2B5EF4-FFF2-40B4-BE49-F238E27FC236}">
                  <a16:creationId xmlns:a16="http://schemas.microsoft.com/office/drawing/2014/main" id="{422EF19F-BBAA-41F1-82DC-D3A3398E7781}"/>
                </a:ext>
              </a:extLst>
            </p:cNvPr>
            <p:cNvSpPr/>
            <p:nvPr/>
          </p:nvSpPr>
          <p:spPr>
            <a:xfrm>
              <a:off x="9514204" y="6263144"/>
              <a:ext cx="772795" cy="20320"/>
            </a:xfrm>
            <a:custGeom>
              <a:avLst/>
              <a:gdLst/>
              <a:ahLst/>
              <a:cxnLst/>
              <a:rect l="l" t="t" r="r" b="b"/>
              <a:pathLst>
                <a:path w="772795" h="20320">
                  <a:moveTo>
                    <a:pt x="772668" y="0"/>
                  </a:moveTo>
                  <a:lnTo>
                    <a:pt x="0" y="0"/>
                  </a:lnTo>
                  <a:lnTo>
                    <a:pt x="0" y="19811"/>
                  </a:lnTo>
                  <a:lnTo>
                    <a:pt x="772668" y="19811"/>
                  </a:lnTo>
                  <a:lnTo>
                    <a:pt x="772668" y="0"/>
                  </a:lnTo>
                  <a:close/>
                </a:path>
              </a:pathLst>
            </a:custGeom>
            <a:solidFill>
              <a:srgbClr val="FFFFFF"/>
            </a:solidFill>
          </p:spPr>
          <p:txBody>
            <a:bodyPr wrap="square" lIns="0" tIns="0" rIns="0" bIns="0" rtlCol="0"/>
            <a:lstStyle/>
            <a:p>
              <a:endParaRPr/>
            </a:p>
          </p:txBody>
        </p:sp>
        <p:pic>
          <p:nvPicPr>
            <p:cNvPr id="27" name="object 27">
              <a:extLst>
                <a:ext uri="{FF2B5EF4-FFF2-40B4-BE49-F238E27FC236}">
                  <a16:creationId xmlns:a16="http://schemas.microsoft.com/office/drawing/2014/main" id="{664A2B2A-323A-431D-8296-945B10C558B0}"/>
                </a:ext>
              </a:extLst>
            </p:cNvPr>
            <p:cNvPicPr/>
            <p:nvPr/>
          </p:nvPicPr>
          <p:blipFill>
            <a:blip r:embed="rId18" cstate="print"/>
            <a:stretch>
              <a:fillRect/>
            </a:stretch>
          </p:blipFill>
          <p:spPr>
            <a:xfrm>
              <a:off x="9515601" y="5976213"/>
              <a:ext cx="956195" cy="308152"/>
            </a:xfrm>
            <a:prstGeom prst="rect">
              <a:avLst/>
            </a:prstGeom>
          </p:spPr>
        </p:pic>
        <p:pic>
          <p:nvPicPr>
            <p:cNvPr id="28" name="object 28">
              <a:extLst>
                <a:ext uri="{FF2B5EF4-FFF2-40B4-BE49-F238E27FC236}">
                  <a16:creationId xmlns:a16="http://schemas.microsoft.com/office/drawing/2014/main" id="{E5D5AB4F-81F2-4B44-9085-5AAF52469DB2}"/>
                </a:ext>
              </a:extLst>
            </p:cNvPr>
            <p:cNvPicPr/>
            <p:nvPr/>
          </p:nvPicPr>
          <p:blipFill>
            <a:blip r:embed="rId19" cstate="print"/>
            <a:stretch>
              <a:fillRect/>
            </a:stretch>
          </p:blipFill>
          <p:spPr>
            <a:xfrm>
              <a:off x="2920238" y="6312103"/>
              <a:ext cx="4278502" cy="307847"/>
            </a:xfrm>
            <a:prstGeom prst="rect">
              <a:avLst/>
            </a:prstGeom>
          </p:spPr>
        </p:pic>
        <p:sp>
          <p:nvSpPr>
            <p:cNvPr id="29" name="object 29">
              <a:extLst>
                <a:ext uri="{FF2B5EF4-FFF2-40B4-BE49-F238E27FC236}">
                  <a16:creationId xmlns:a16="http://schemas.microsoft.com/office/drawing/2014/main" id="{0122C3BB-8D27-4725-AC9F-9DF40193ACA1}"/>
                </a:ext>
              </a:extLst>
            </p:cNvPr>
            <p:cNvSpPr/>
            <p:nvPr/>
          </p:nvSpPr>
          <p:spPr>
            <a:xfrm>
              <a:off x="2919857" y="6598424"/>
              <a:ext cx="4159250" cy="20320"/>
            </a:xfrm>
            <a:custGeom>
              <a:avLst/>
              <a:gdLst/>
              <a:ahLst/>
              <a:cxnLst/>
              <a:rect l="l" t="t" r="r" b="b"/>
              <a:pathLst>
                <a:path w="4159250" h="20320">
                  <a:moveTo>
                    <a:pt x="4158996" y="0"/>
                  </a:moveTo>
                  <a:lnTo>
                    <a:pt x="0" y="0"/>
                  </a:lnTo>
                  <a:lnTo>
                    <a:pt x="0" y="19811"/>
                  </a:lnTo>
                  <a:lnTo>
                    <a:pt x="4158996" y="19811"/>
                  </a:lnTo>
                  <a:lnTo>
                    <a:pt x="4158996" y="0"/>
                  </a:lnTo>
                  <a:close/>
                </a:path>
              </a:pathLst>
            </a:custGeom>
            <a:solidFill>
              <a:srgbClr val="FFFFFF"/>
            </a:solidFill>
          </p:spPr>
          <p:txBody>
            <a:bodyPr wrap="square" lIns="0" tIns="0" rIns="0" bIns="0" rtlCol="0"/>
            <a:lstStyle/>
            <a:p>
              <a:endParaRPr/>
            </a:p>
          </p:txBody>
        </p:sp>
        <p:pic>
          <p:nvPicPr>
            <p:cNvPr id="30" name="object 30">
              <a:extLst>
                <a:ext uri="{FF2B5EF4-FFF2-40B4-BE49-F238E27FC236}">
                  <a16:creationId xmlns:a16="http://schemas.microsoft.com/office/drawing/2014/main" id="{31E55764-3956-4C95-92C2-DE461DFC7C41}"/>
                </a:ext>
              </a:extLst>
            </p:cNvPr>
            <p:cNvPicPr/>
            <p:nvPr/>
          </p:nvPicPr>
          <p:blipFill>
            <a:blip r:embed="rId20" cstate="print"/>
            <a:stretch>
              <a:fillRect/>
            </a:stretch>
          </p:blipFill>
          <p:spPr>
            <a:xfrm>
              <a:off x="7079869" y="6312103"/>
              <a:ext cx="143255" cy="307847"/>
            </a:xfrm>
            <a:prstGeom prst="rect">
              <a:avLst/>
            </a:prstGeom>
          </p:spPr>
        </p:pic>
      </p:grpSp>
      <p:sp>
        <p:nvSpPr>
          <p:cNvPr id="31" name="object 11">
            <a:extLst>
              <a:ext uri="{FF2B5EF4-FFF2-40B4-BE49-F238E27FC236}">
                <a16:creationId xmlns:a16="http://schemas.microsoft.com/office/drawing/2014/main" id="{B65F2197-6548-48C1-A15E-55451647A0E1}"/>
              </a:ext>
            </a:extLst>
          </p:cNvPr>
          <p:cNvSpPr txBox="1"/>
          <p:nvPr/>
        </p:nvSpPr>
        <p:spPr>
          <a:xfrm>
            <a:off x="2738176" y="1830203"/>
            <a:ext cx="114935" cy="1660070"/>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FF00"/>
                </a:solidFill>
                <a:latin typeface="Arial MT"/>
                <a:cs typeface="Arial MT"/>
              </a:rPr>
              <a:t>•</a:t>
            </a:r>
            <a:endParaRPr sz="2000" dirty="0">
              <a:latin typeface="Arial MT"/>
              <a:cs typeface="Arial MT"/>
            </a:endParaRPr>
          </a:p>
          <a:p>
            <a:pPr>
              <a:lnSpc>
                <a:spcPct val="100000"/>
              </a:lnSpc>
            </a:pPr>
            <a:endParaRPr sz="2200" dirty="0">
              <a:latin typeface="Arial MT"/>
              <a:cs typeface="Arial MT"/>
            </a:endParaRPr>
          </a:p>
          <a:p>
            <a:pPr marL="12700">
              <a:lnSpc>
                <a:spcPct val="100000"/>
              </a:lnSpc>
              <a:spcBef>
                <a:spcPts val="1550"/>
              </a:spcBef>
            </a:pPr>
            <a:r>
              <a:rPr sz="2000" dirty="0">
                <a:solidFill>
                  <a:srgbClr val="FFFF00"/>
                </a:solidFill>
                <a:latin typeface="Arial MT"/>
                <a:cs typeface="Arial MT"/>
              </a:rPr>
              <a:t>•</a:t>
            </a:r>
            <a:endParaRPr sz="2000" dirty="0">
              <a:latin typeface="Arial MT"/>
              <a:cs typeface="Arial MT"/>
            </a:endParaRPr>
          </a:p>
          <a:p>
            <a:pPr marL="12700">
              <a:lnSpc>
                <a:spcPct val="100000"/>
              </a:lnSpc>
              <a:spcBef>
                <a:spcPts val="1440"/>
              </a:spcBef>
            </a:pPr>
            <a:r>
              <a:rPr sz="2000" dirty="0">
                <a:solidFill>
                  <a:srgbClr val="FFFF00"/>
                </a:solidFill>
                <a:latin typeface="Arial MT"/>
                <a:cs typeface="Arial MT"/>
              </a:rPr>
              <a:t>•</a:t>
            </a:r>
            <a:endParaRPr sz="2000" dirty="0">
              <a:latin typeface="Arial MT"/>
              <a:cs typeface="Arial MT"/>
            </a:endParaRPr>
          </a:p>
        </p:txBody>
      </p:sp>
    </p:spTree>
    <p:extLst>
      <p:ext uri="{BB962C8B-B14F-4D97-AF65-F5344CB8AC3E}">
        <p14:creationId xmlns:p14="http://schemas.microsoft.com/office/powerpoint/2010/main" val="4128101286"/>
      </p:ext>
    </p:extLst>
  </p:cSld>
  <p:clrMapOvr>
    <a:masterClrMapping/>
  </p:clrMapOvr>
</p:sld>
</file>

<file path=ppt/theme/theme1.xml><?xml version="1.0" encoding="utf-8"?>
<a:theme xmlns:a="http://schemas.openxmlformats.org/drawingml/2006/main" name="TEXT">
  <a:themeElements>
    <a:clrScheme name="Custom 2">
      <a:dk1>
        <a:sysClr val="windowText" lastClr="000000"/>
      </a:dk1>
      <a:lt1>
        <a:sysClr val="window" lastClr="FFFFFF"/>
      </a:lt1>
      <a:dk2>
        <a:srgbClr val="44546A"/>
      </a:dk2>
      <a:lt2>
        <a:srgbClr val="E7E6E6"/>
      </a:lt2>
      <a:accent1>
        <a:srgbClr val="0C0C0C"/>
      </a:accent1>
      <a:accent2>
        <a:srgbClr val="FFFF00"/>
      </a:accent2>
      <a:accent3>
        <a:srgbClr val="7F7F7F"/>
      </a:accent3>
      <a:accent4>
        <a:srgbClr val="FFF2CC"/>
      </a:accent4>
      <a:accent5>
        <a:srgbClr val="F9E737"/>
      </a:accent5>
      <a:accent6>
        <a:srgbClr val="757070"/>
      </a:accent6>
      <a:hlink>
        <a:srgbClr val="FFFF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ART_TAB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401305528F941B7F919CF206008D5" ma:contentTypeVersion="2" ma:contentTypeDescription="Create a new document." ma:contentTypeScope="" ma:versionID="9973b19f01044293d410bb82258551ab">
  <xsd:schema xmlns:xsd="http://www.w3.org/2001/XMLSchema" xmlns:xs="http://www.w3.org/2001/XMLSchema" xmlns:p="http://schemas.microsoft.com/office/2006/metadata/properties" xmlns:ns2="ee097895-e7e0-4b56-9c0e-04651de527be" targetNamespace="http://schemas.microsoft.com/office/2006/metadata/properties" ma:root="true" ma:fieldsID="9580db55c14d557bfb1d1c5fdb00ef98" ns2:_="">
    <xsd:import namespace="ee097895-e7e0-4b56-9c0e-04651de527be"/>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097895-e7e0-4b56-9c0e-04651de527b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5E21C4-EA8F-464A-9133-18A9B2BAE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097895-e7e0-4b56-9c0e-04651de527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F6ED1B-141F-4FE1-8230-91E9BA18147D}">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purl.org/dc/dcmitype/"/>
    <ds:schemaRef ds:uri="http://schemas.microsoft.com/office/infopath/2007/PartnerControls"/>
    <ds:schemaRef ds:uri="http://www.w3.org/XML/1998/namespace"/>
    <ds:schemaRef ds:uri="ee097895-e7e0-4b56-9c0e-04651de527be"/>
    <ds:schemaRef ds:uri="http://purl.org/dc/terms/"/>
  </ds:schemaRefs>
</ds:datastoreItem>
</file>

<file path=customXml/itemProps3.xml><?xml version="1.0" encoding="utf-8"?>
<ds:datastoreItem xmlns:ds="http://schemas.openxmlformats.org/officeDocument/2006/customXml" ds:itemID="{F8A26EA4-8E61-4AFE-9D3B-F85572F0FD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7374</TotalTime>
  <Words>525</Words>
  <Application>Microsoft Office PowerPoint</Application>
  <PresentationFormat>Widescreen</PresentationFormat>
  <Paragraphs>73</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Arial MT</vt:lpstr>
      <vt:lpstr>Calibri</vt:lpstr>
      <vt:lpstr>Inter</vt:lpstr>
      <vt:lpstr>Inter Medium</vt:lpstr>
      <vt:lpstr>Inter Semi Bold</vt:lpstr>
      <vt:lpstr>TEXT</vt:lpstr>
      <vt:lpstr>FOTO</vt:lpstr>
      <vt:lpstr>CHART_TABLE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Akvilė Kaučikaitė</cp:lastModifiedBy>
  <cp:revision>321</cp:revision>
  <dcterms:created xsi:type="dcterms:W3CDTF">2020-12-23T08:59:48Z</dcterms:created>
  <dcterms:modified xsi:type="dcterms:W3CDTF">2024-08-26T13:04:57Z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0x010100186401305528F941B7F919CF206008D5</vt:lpwstr>
  </property>
</Properties>
</file>