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35"/>
  </p:notesMasterIdLst>
  <p:handoutMasterIdLst>
    <p:handoutMasterId r:id="rId36"/>
  </p:handoutMasterIdLst>
  <p:sldIdLst>
    <p:sldId id="256" r:id="rId6"/>
    <p:sldId id="310" r:id="rId7"/>
    <p:sldId id="293" r:id="rId8"/>
    <p:sldId id="550" r:id="rId9"/>
    <p:sldId id="287" r:id="rId10"/>
    <p:sldId id="290" r:id="rId11"/>
    <p:sldId id="533" r:id="rId12"/>
    <p:sldId id="537" r:id="rId13"/>
    <p:sldId id="548" r:id="rId14"/>
    <p:sldId id="299" r:id="rId15"/>
    <p:sldId id="313" r:id="rId16"/>
    <p:sldId id="312" r:id="rId17"/>
    <p:sldId id="314" r:id="rId18"/>
    <p:sldId id="297" r:id="rId19"/>
    <p:sldId id="288" r:id="rId20"/>
    <p:sldId id="300" r:id="rId21"/>
    <p:sldId id="315" r:id="rId22"/>
    <p:sldId id="257" r:id="rId23"/>
    <p:sldId id="258" r:id="rId24"/>
    <p:sldId id="291" r:id="rId25"/>
    <p:sldId id="260" r:id="rId26"/>
    <p:sldId id="316" r:id="rId27"/>
    <p:sldId id="301" r:id="rId28"/>
    <p:sldId id="294" r:id="rId29"/>
    <p:sldId id="281" r:id="rId30"/>
    <p:sldId id="296" r:id="rId31"/>
    <p:sldId id="549" r:id="rId32"/>
    <p:sldId id="283" r:id="rId33"/>
    <p:sldId id="298"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00"/>
    <a:srgbClr val="FFFF00"/>
    <a:srgbClr val="F1F2F2"/>
    <a:srgbClr val="AAAAAA"/>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50FC9-C00B-5F4E-B4C1-BD30BA19F14F}" v="2" dt="2025-08-26T09:53:58.96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6327"/>
  </p:normalViewPr>
  <p:slideViewPr>
    <p:cSldViewPr snapToGrid="0" snapToObjects="1" showGuides="1">
      <p:cViewPr varScale="1">
        <p:scale>
          <a:sx n="128" d="100"/>
          <a:sy n="128" d="100"/>
        </p:scale>
        <p:origin x="2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endParaRPr lang="en-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91-AE4B-807D-BE6F3C84C5E9}"/>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91-AE4B-807D-BE6F3C84C5E9}"/>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91-AE4B-807D-BE6F3C84C5E9}"/>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69CE-8343-B148-C1B52C7EBAFE}"/>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69CE-8343-B148-C1B52C7EBAFE}"/>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69CE-8343-B148-C1B52C7EBAFE}"/>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69CE-8343-B148-C1B52C7EBA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69CE-8343-B148-C1B52C7EBA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24-CD44-BF54-FEE67B74FB7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24-CD44-BF54-FEE67B74FB73}"/>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24-CD44-BF54-FEE67B74FB73}"/>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en-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7B4E-5645-9041-E832FC400608}"/>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7B4E-5645-9041-E832FC400608}"/>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7B4E-5645-9041-E832FC400608}"/>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7B4E-5645-9041-E832FC4006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7B4E-5645-9041-E832FC4006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en-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LT"/>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C3969-9E63-A345-BB21-C4F80F17B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AFF04-979D-ED46-A90F-3C0B9D596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7756-703A-4C45-96D0-2261A4FADC57}" type="datetimeFigureOut">
              <a:rPr lang="en-US" smtClean="0"/>
              <a:t>8/26/25</a:t>
            </a:fld>
            <a:endParaRPr lang="en-US"/>
          </a:p>
        </p:txBody>
      </p:sp>
      <p:sp>
        <p:nvSpPr>
          <p:cNvPr id="4" name="Footer Placeholder 3">
            <a:extLst>
              <a:ext uri="{FF2B5EF4-FFF2-40B4-BE49-F238E27FC236}">
                <a16:creationId xmlns:a16="http://schemas.microsoft.com/office/drawing/2014/main" id="{788A9E3F-2800-654D-A508-43B1B8C34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2DB950-E412-6D41-986A-A4F7198885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AD6D8-DF40-6D42-973A-CD331A9D1051}" type="slidenum">
              <a:rPr lang="en-US" smtClean="0"/>
              <a:t>‹#›</a:t>
            </a:fld>
            <a:endParaRPr lang="en-US"/>
          </a:p>
        </p:txBody>
      </p:sp>
    </p:spTree>
    <p:extLst>
      <p:ext uri="{BB962C8B-B14F-4D97-AF65-F5344CB8AC3E}">
        <p14:creationId xmlns:p14="http://schemas.microsoft.com/office/powerpoint/2010/main" val="2427309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A7845-6E42-A54B-BDCA-C3518250E7BF}" type="datetimeFigureOut">
              <a:rPr lang="en-US" smtClean="0"/>
              <a:t>8/26/25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41982-9C9C-C141-8575-EDABC0346C38}" type="slidenum">
              <a:rPr lang="en-US" smtClean="0"/>
              <a:t>‹#›</a:t>
            </a:fld>
            <a:endParaRPr lang="en-US"/>
          </a:p>
        </p:txBody>
      </p:sp>
    </p:spTree>
    <p:extLst>
      <p:ext uri="{BB962C8B-B14F-4D97-AF65-F5344CB8AC3E}">
        <p14:creationId xmlns:p14="http://schemas.microsoft.com/office/powerpoint/2010/main" val="148024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marL="457200" marR="0" lvl="0" indent="-4572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3C3A"/>
                </a:solidFill>
                <a:effectLst/>
                <a:latin typeface="Inter" panose="020B0502030000000004" pitchFamily="34" charset="0"/>
              </a:rPr>
              <a:t>What makes Lithuania special is not </a:t>
            </a:r>
            <a:r>
              <a:rPr lang="en-GB" sz="1800" b="0" i="0" dirty="0">
                <a:solidFill>
                  <a:srgbClr val="003C3A"/>
                </a:solidFill>
                <a:effectLst/>
                <a:latin typeface="Inter" panose="020B0502030000000004" pitchFamily="34" charset="0"/>
              </a:rPr>
              <a:t>simply that it marks the compass point where Northern, Eastern</a:t>
            </a:r>
            <a:r>
              <a:rPr lang="en-GB" sz="1800" b="0" i="0" noProof="0" dirty="0">
                <a:solidFill>
                  <a:srgbClr val="003C3A"/>
                </a:solidFill>
                <a:effectLst/>
                <a:latin typeface="Inter" panose="020B0502030000000004" pitchFamily="34" charset="0"/>
              </a:rPr>
              <a:t>, and Wester</a:t>
            </a:r>
            <a:r>
              <a:rPr lang="en-GB" sz="1800" b="0" i="0" dirty="0">
                <a:solidFill>
                  <a:srgbClr val="003C3A"/>
                </a:solidFill>
                <a:effectLst/>
                <a:latin typeface="Inter" panose="020B0502030000000004" pitchFamily="34" charset="0"/>
              </a:rPr>
              <a:t>n Europe converge.</a:t>
            </a:r>
          </a:p>
          <a:p>
            <a:pPr marL="457200" marR="0" lvl="0" indent="-4572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noProof="0" dirty="0">
                <a:latin typeface="DINPro-Regular"/>
              </a:rPr>
              <a:t>Being open for trade and cooperation with any country, we nevertheless stand firm with the world on the issues of human rights, freedom and the rule of law. Dismissing these cannot be ‘compensated’ with pragmatic arguments</a:t>
            </a:r>
            <a:r>
              <a:rPr lang="en-GB" sz="1800" b="0" i="0" u="none" strike="noStrike" baseline="0" noProof="0" dirty="0">
                <a:solidFill>
                  <a:srgbClr val="003C3A"/>
                </a:solidFill>
                <a:effectLst/>
                <a:latin typeface="Inter" panose="020B0502030000000004" pitchFamily="34" charset="0"/>
              </a:rPr>
              <a:t>.</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lt-LT" dirty="0"/>
          </a:p>
        </p:txBody>
      </p:sp>
    </p:spTree>
    <p:extLst>
      <p:ext uri="{BB962C8B-B14F-4D97-AF65-F5344CB8AC3E}">
        <p14:creationId xmlns:p14="http://schemas.microsoft.com/office/powerpoint/2010/main" val="54025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algn="just">
              <a:spcBef>
                <a:spcPts val="600"/>
              </a:spcBef>
              <a:spcAft>
                <a:spcPts val="600"/>
              </a:spcAft>
            </a:pPr>
            <a:r>
              <a:rPr lang="en-GB" sz="1200" b="1" u="none"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Global solutions in financial technologies.  </a:t>
            </a:r>
          </a:p>
          <a:p>
            <a:pPr marL="285750" marR="0" lvl="0" indent="-285750" algn="just"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If in the not-too-distant past Lithuania was known to the world mainly as a basketball country, today </a:t>
            </a: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it is increasingly called the fintech capital of Europe. T</a:t>
            </a: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he change in Europe’s fintech map has been fast but not accidental. The continuing common efforts of government institutions and the Bank of Lithuania are one key factor in this success. </a:t>
            </a:r>
            <a:r>
              <a:rPr lang="en-US" b="1" dirty="0"/>
              <a:t>Lithuania ranks 1st in the EU, with a total of 147 licensed </a:t>
            </a:r>
            <a:r>
              <a:rPr lang="en-US" b="1" dirty="0" err="1"/>
              <a:t>fintechs</a:t>
            </a:r>
            <a:r>
              <a:rPr lang="en-US" dirty="0"/>
              <a:t>, when it comes to licensed entities (payment institution, electronic money institution and special banking license holders). Second ranking France has 90 licensed entities, Germany – 86, and Netherlands have 84.</a:t>
            </a:r>
            <a:endParaRPr lang="en-GB" sz="1200" dirty="0">
              <a:effectLst/>
              <a:latin typeface="Times New Roman" panose="02020603050405020304" pitchFamily="18"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In 2021, there were 265 fintech </a:t>
            </a:r>
            <a:r>
              <a:rPr lang="en-GB" sz="1200" dirty="0" err="1">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startups</a:t>
            </a: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operating in Lithuania, to compare with 117 in 2017. Many of the companies chose Lithuania for its favourable regulation, excellent infrastructure and talented specialists.</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200" b="1" u="none" dirty="0">
                <a:effectLst/>
                <a:highlight>
                  <a:srgbClr val="FFFFFF"/>
                </a:highlight>
                <a:latin typeface="Inter" panose="020B0502030000000004" pitchFamily="34" charset="0"/>
                <a:ea typeface="Calibri" panose="020F0502020204030204" pitchFamily="34" charset="0"/>
                <a:cs typeface="Times New Roman" panose="02020603050405020304" pitchFamily="18" charset="0"/>
              </a:rPr>
              <a:t>Focus on life sciences</a:t>
            </a:r>
            <a:r>
              <a:rPr lang="en-GB" sz="1200" b="1" u="none" dirty="0">
                <a:effectLst/>
                <a:latin typeface="Inter" panose="020B0502030000000004" pitchFamily="34" charset="0"/>
                <a:ea typeface="Calibri" panose="020F0502020204030204" pitchFamily="34" charset="0"/>
                <a:cs typeface="Times New Roman" panose="02020603050405020304" pitchFamily="18" charset="0"/>
              </a:rPr>
              <a:t>.</a:t>
            </a:r>
          </a:p>
          <a:p>
            <a:pPr marL="285750" marR="0" lvl="0" indent="-285750" defTabSz="45720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Inter" panose="020B0502030000000004" pitchFamily="34" charset="0"/>
                <a:ea typeface="Calibri" panose="020F0502020204030204" pitchFamily="34" charset="0"/>
                <a:cs typeface="Times New Roman" panose="02020603050405020304" pitchFamily="18" charset="0"/>
              </a:rPr>
              <a:t>Lithuania has set an ambitious goal to become, by 2030, a life sciences trendsetter in the region, with the sector generating 5% of GDP.</a:t>
            </a:r>
            <a:r>
              <a:rPr lang="en-GB" sz="1800" b="1"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Boosted</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by</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world-leading</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biotechnology</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research</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and</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strong</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educational</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institutions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that</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supply</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businesses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with</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top-notch</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talent</a:t>
            </a:r>
            <a:r>
              <a:rPr lang="lt-LT" sz="1800" b="0" dirty="0">
                <a:effectLst/>
                <a:latin typeface="Inter" panose="020B0502030000000004" pitchFamily="34" charset="0"/>
                <a:ea typeface="Calibri" panose="020F0502020204030204" pitchFamily="34" charset="0"/>
                <a:cs typeface="Times New Roman" panose="02020603050405020304" pitchFamily="18" charset="0"/>
              </a:rPr>
              <a:t>, the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sector</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is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accelerating</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faster</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than</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almost</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anywhere</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else</a:t>
            </a:r>
            <a:r>
              <a:rPr lang="lt-LT" sz="1800" b="0" dirty="0">
                <a:effectLst/>
                <a:latin typeface="Inter" panose="020B0502030000000004" pitchFamily="34" charset="0"/>
                <a:ea typeface="Calibri" panose="020F0502020204030204" pitchFamily="34" charset="0"/>
                <a:cs typeface="Times New Roman" panose="02020603050405020304" pitchFamily="18" charset="0"/>
              </a:rPr>
              <a:t> in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Europe</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Growing</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by</a:t>
            </a:r>
            <a:r>
              <a:rPr lang="lt-LT" sz="1800" b="0" dirty="0">
                <a:effectLst/>
                <a:latin typeface="Inter" panose="020B0502030000000004" pitchFamily="34" charset="0"/>
                <a:ea typeface="Calibri" panose="020F0502020204030204" pitchFamily="34" charset="0"/>
                <a:cs typeface="Times New Roman" panose="02020603050405020304" pitchFamily="18" charset="0"/>
              </a:rPr>
              <a:t> a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record</a:t>
            </a:r>
            <a:r>
              <a:rPr lang="lt-LT" sz="1800" b="0" dirty="0">
                <a:effectLst/>
                <a:latin typeface="Inter" panose="020B0502030000000004" pitchFamily="34" charset="0"/>
                <a:ea typeface="Calibri" panose="020F0502020204030204" pitchFamily="34" charset="0"/>
                <a:cs typeface="Times New Roman" panose="02020603050405020304" pitchFamily="18" charset="0"/>
              </a:rPr>
              <a:t> 87% in 2020,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Lithuania’s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robust</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life</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sciences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ecosystem</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which</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includes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both</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established</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players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and</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up-and-coming</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startups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contributes</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an</a:t>
            </a:r>
            <a:r>
              <a:rPr lang="lt-LT" sz="1800" b="0" dirty="0">
                <a:effectLst/>
                <a:latin typeface="Inter" panose="020B0502030000000004" pitchFamily="34" charset="0"/>
                <a:ea typeface="Calibri" panose="020F0502020204030204" pitchFamily="34" charset="0"/>
                <a:cs typeface="Times New Roman" panose="02020603050405020304" pitchFamily="18" charset="0"/>
              </a:rPr>
              <a:t>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impressive</a:t>
            </a:r>
            <a:r>
              <a:rPr lang="lt-LT" sz="1800" b="0" dirty="0">
                <a:effectLst/>
                <a:latin typeface="Inter" panose="020B0502030000000004" pitchFamily="34" charset="0"/>
                <a:ea typeface="Calibri" panose="020F0502020204030204" pitchFamily="34" charset="0"/>
                <a:cs typeface="Times New Roman" panose="02020603050405020304" pitchFamily="18" charset="0"/>
              </a:rPr>
              <a:t> 2.5% to </a:t>
            </a:r>
            <a:r>
              <a:rPr lang="lt-LT" sz="1800" b="0" dirty="0" err="1">
                <a:effectLst/>
                <a:latin typeface="Inter" panose="020B0502030000000004" pitchFamily="34" charset="0"/>
                <a:ea typeface="Calibri" panose="020F0502020204030204" pitchFamily="34" charset="0"/>
                <a:cs typeface="Times New Roman" panose="02020603050405020304" pitchFamily="18" charset="0"/>
              </a:rPr>
              <a:t>Lithuania‘s</a:t>
            </a:r>
            <a:r>
              <a:rPr lang="lt-LT" sz="1800" b="0" dirty="0">
                <a:effectLst/>
                <a:latin typeface="Inter" panose="020B0502030000000004" pitchFamily="34" charset="0"/>
                <a:ea typeface="Calibri" panose="020F0502020204030204" pitchFamily="34" charset="0"/>
                <a:cs typeface="Times New Roman" panose="02020603050405020304" pitchFamily="18" charset="0"/>
              </a:rPr>
              <a:t> GDP</a:t>
            </a:r>
            <a:r>
              <a:rPr lang="en-GB" sz="1800" b="0" dirty="0">
                <a:effectLst/>
                <a:latin typeface="Inter" panose="020B0502030000000004" pitchFamily="34" charset="0"/>
                <a:ea typeface="Calibri" panose="020F0502020204030204" pitchFamily="34" charset="0"/>
                <a:cs typeface="Times New Roman" panose="02020603050405020304" pitchFamily="18" charset="0"/>
              </a:rPr>
              <a:t>, </a:t>
            </a:r>
            <a:r>
              <a:rPr lang="en-GB" sz="1200" dirty="0">
                <a:effectLst/>
                <a:latin typeface="Inter" panose="020B0502030000000004" pitchFamily="34" charset="0"/>
                <a:ea typeface="Calibri" panose="020F0502020204030204" pitchFamily="34" charset="0"/>
                <a:cs typeface="Times New Roman" panose="02020603050405020304" pitchFamily="18" charset="0"/>
              </a:rPr>
              <a:t>which is about 6 times more than the EU average. </a:t>
            </a:r>
          </a:p>
          <a:p>
            <a:pPr marL="285750" indent="-285750">
              <a:lnSpc>
                <a:spcPct val="107000"/>
              </a:lnSpc>
              <a:spcAft>
                <a:spcPts val="800"/>
              </a:spcAft>
              <a:buFont typeface="Arial" panose="020B0604020202020204" pitchFamily="34" charset="0"/>
              <a:buChar char="•"/>
            </a:pPr>
            <a:r>
              <a:rPr lang="en-GB" sz="1200" dirty="0">
                <a:effectLst/>
                <a:latin typeface="Inter" panose="020B0502030000000004" pitchFamily="34" charset="0"/>
                <a:ea typeface="Calibri" panose="020F0502020204030204" pitchFamily="34" charset="0"/>
                <a:cs typeface="Times New Roman" panose="02020603050405020304" pitchFamily="18" charset="0"/>
              </a:rPr>
              <a:t>Vilnius offers everything for the life sciences to thrive. The capital has a world-class life sciences centre equipped with all the infrastructure needed for research.</a:t>
            </a:r>
          </a:p>
          <a:p>
            <a:pPr marL="285750" indent="-285750">
              <a:lnSpc>
                <a:spcPct val="107000"/>
              </a:lnSpc>
              <a:spcAft>
                <a:spcPts val="800"/>
              </a:spcAft>
              <a:buFont typeface="Arial" panose="020B0604020202020204" pitchFamily="34" charset="0"/>
              <a:buChar char="•"/>
            </a:pPr>
            <a:r>
              <a:rPr lang="en-GB" sz="1200" dirty="0">
                <a:effectLst/>
                <a:latin typeface="Inter" panose="020B0502030000000004" pitchFamily="34" charset="0"/>
                <a:ea typeface="Calibri" panose="020F0502020204030204" pitchFamily="34" charset="0"/>
                <a:cs typeface="Times New Roman" panose="02020603050405020304" pitchFamily="18" charset="0"/>
              </a:rPr>
              <a:t>In 2020, the Life Sciences Centre of Vilnius University established a European Molecular Biology Laboratory (EMBL) Partnership Institute, which is hoped to attract world’s talented researchers in genome editing.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GB" sz="1200" b="1" u="none"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Lithuanian lasers are helping solve health and science challenges worldwide.</a:t>
            </a:r>
            <a:r>
              <a:rPr lang="en-GB" sz="1200" b="1" u="sng"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a:t>
            </a: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a:t>
            </a:r>
          </a:p>
          <a:p>
            <a:pPr marL="285750" indent="-285750" algn="just">
              <a:lnSpc>
                <a:spcPct val="107000"/>
              </a:lnSpc>
              <a:spcBef>
                <a:spcPts val="600"/>
              </a:spcBef>
              <a:spcAft>
                <a:spcPts val="600"/>
              </a:spcAft>
              <a:buFont typeface="Arial" panose="020B0604020202020204" pitchFamily="34" charset="0"/>
              <a:buChar char="•"/>
            </a:pP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Lithuania can rightly call itself a laser country. Its special laser expertise is helping find solutions for medicine, science and industry all over the world. Lithuania’s laser industry currently holds more than 50% of the global scientific ultrashort-pulse market, and Lithuania-made lasers can now be found on almost every continent. They are used by NASA, CERN and world-famous </a:t>
            </a: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companies like IBM, Hitachi, Toyota and Mitsubishi. </a:t>
            </a:r>
          </a:p>
          <a:p>
            <a:pPr marL="285750" indent="-285750" algn="just">
              <a:lnSpc>
                <a:spcPct val="107000"/>
              </a:lnSpc>
              <a:spcBef>
                <a:spcPts val="600"/>
              </a:spcBef>
              <a:spcAft>
                <a:spcPts val="600"/>
              </a:spcAft>
              <a:buFont typeface="Arial" panose="020B0604020202020204" pitchFamily="34" charset="0"/>
              <a:buChar char="•"/>
            </a:pP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Lithuanian lasers and laser systems have also found application in 90 of the world's top 100 universities.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600"/>
              </a:spcBef>
              <a:spcAft>
                <a:spcPts val="600"/>
              </a:spcAft>
              <a:buFont typeface="Arial" panose="020B0604020202020204" pitchFamily="34" charset="0"/>
              <a:buChar char="•"/>
            </a:pP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In 2019, the Lithuania-made SYLOS laser system</a:t>
            </a:r>
            <a:r>
              <a:rPr lang="en-GB" sz="1800" b="0" i="0" noProof="0" dirty="0">
                <a:solidFill>
                  <a:srgbClr val="4D5156"/>
                </a:solidFill>
                <a:effectLst/>
                <a:latin typeface="arial" panose="020B0604020202020204" pitchFamily="34" charset="0"/>
              </a:rPr>
              <a:t>—</a:t>
            </a: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one of the most powerful laser systems in the world</a:t>
            </a:r>
            <a:r>
              <a:rPr lang="en-GB" sz="1800" b="0" i="0" noProof="0" dirty="0">
                <a:solidFill>
                  <a:srgbClr val="4D5156"/>
                </a:solidFill>
                <a:effectLst/>
                <a:latin typeface="arial" panose="020B0604020202020204" pitchFamily="34" charset="0"/>
              </a:rPr>
              <a:t>—</a:t>
            </a: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was inaugurated at an important laser research centre in Hungary.</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600"/>
              </a:spcBef>
              <a:spcAft>
                <a:spcPts val="600"/>
              </a:spcAft>
              <a:buFont typeface="Arial" panose="020B0604020202020204" pitchFamily="34" charset="0"/>
              <a:buChar char="•"/>
            </a:pP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Besides its scientific institutions, Lithuania now boasts over 50 homegrown laser companies. As makers of specialised devices that export over 95 percent of what they produce, Lithuanian laser companies do not compete with each other, and in some niches have no competitors anywhere in the world. </a:t>
            </a:r>
          </a:p>
          <a:p>
            <a:pPr marL="285750" indent="-285750" algn="just">
              <a:lnSpc>
                <a:spcPct val="107000"/>
              </a:lnSpc>
              <a:spcBef>
                <a:spcPts val="600"/>
              </a:spcBef>
              <a:spcAft>
                <a:spcPts val="600"/>
              </a:spcAft>
              <a:buFont typeface="Arial" panose="020B0604020202020204" pitchFamily="34" charset="0"/>
              <a:buChar char="•"/>
            </a:pPr>
            <a:r>
              <a:rPr lang="en-GB" sz="120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Lithuanian lasers are exported to more than 80 countries.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endParaRPr lang="en-GB" sz="1200" b="1" u="none" spc="1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endParaRPr>
          </a:p>
          <a:p>
            <a:pPr algn="just">
              <a:spcAft>
                <a:spcPts val="800"/>
              </a:spcAft>
            </a:pPr>
            <a:r>
              <a:rPr lang="en-GB" sz="1200" b="1" u="none" dirty="0" err="1">
                <a:effectLst/>
                <a:latin typeface="Inter" panose="020B0502030000000004" pitchFamily="34" charset="0"/>
                <a:ea typeface="Calibri" panose="020F0502020204030204" pitchFamily="34" charset="0"/>
                <a:cs typeface="Calibri Light" panose="020F0302020204030204" pitchFamily="34" charset="0"/>
              </a:rPr>
              <a:t>Startups</a:t>
            </a:r>
            <a:r>
              <a:rPr lang="en-GB" sz="1200" u="none" dirty="0">
                <a:effectLst/>
                <a:latin typeface="Inter" panose="020B0502030000000004" pitchFamily="34" charset="0"/>
                <a:ea typeface="Calibri" panose="020F0502020204030204" pitchFamily="34" charset="0"/>
                <a:cs typeface="Calibri Light" panose="020F0302020204030204" pitchFamily="34" charset="0"/>
              </a:rPr>
              <a:t>.</a:t>
            </a:r>
            <a:r>
              <a:rPr lang="en-GB" sz="1200" b="1" u="none" dirty="0">
                <a:effectLst/>
                <a:latin typeface="Inter" panose="020B0502030000000004" pitchFamily="34" charset="0"/>
                <a:ea typeface="Calibri" panose="020F0502020204030204" pitchFamily="34" charset="0"/>
                <a:cs typeface="Calibri Light" panose="020F0302020204030204" pitchFamily="34" charset="0"/>
              </a:rPr>
              <a:t> </a:t>
            </a:r>
          </a:p>
          <a:p>
            <a:pPr marL="285750" indent="-285750" algn="just">
              <a:spcAft>
                <a:spcPts val="800"/>
              </a:spcAft>
              <a:buFont typeface="Arial" panose="020B0604020202020204" pitchFamily="34" charset="0"/>
              <a:buChar char="•"/>
            </a:pPr>
            <a:r>
              <a:rPr lang="en-GB" sz="1200" noProof="0" dirty="0">
                <a:effectLst/>
                <a:latin typeface="Inter" panose="020B0502030000000004" pitchFamily="34" charset="0"/>
                <a:ea typeface="Calibri" panose="020F0502020204030204" pitchFamily="34" charset="0"/>
                <a:cs typeface="Calibri Light" panose="020F0302020204030204" pitchFamily="34" charset="0"/>
              </a:rPr>
              <a:t>Over a thousand </a:t>
            </a:r>
            <a:r>
              <a:rPr lang="en-GB" sz="1200" noProof="0" dirty="0" err="1">
                <a:effectLst/>
                <a:latin typeface="Inter" panose="020B0502030000000004" pitchFamily="34" charset="0"/>
                <a:ea typeface="Calibri" panose="020F0502020204030204" pitchFamily="34" charset="0"/>
                <a:cs typeface="Calibri Light" panose="020F0302020204030204" pitchFamily="34" charset="0"/>
              </a:rPr>
              <a:t>startups</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 operating in Lithuania unanimously state that the country is a great place to try things out and experiment. </a:t>
            </a:r>
          </a:p>
          <a:p>
            <a:pPr marL="285750" indent="-285750" algn="just">
              <a:spcAft>
                <a:spcPts val="800"/>
              </a:spcAft>
              <a:buFont typeface="Arial" panose="020B0604020202020204" pitchFamily="34" charset="0"/>
              <a:buChar char="•"/>
            </a:pPr>
            <a:r>
              <a:rPr lang="en-GB" sz="1200" dirty="0">
                <a:effectLst/>
                <a:latin typeface="Inter" panose="020B0502030000000004" pitchFamily="34" charset="0"/>
                <a:ea typeface="Calibri" panose="020F0502020204030204" pitchFamily="34" charset="0"/>
                <a:cs typeface="Calibri Light" panose="020F0302020204030204" pitchFamily="34" charset="0"/>
              </a:rPr>
              <a:t>The thriving ecosystem has led to record investments that innovative Lithuanian companies have attracted in recent </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years, and it also facilitated the emergence of the first unicorn Vinted in 2019. </a:t>
            </a:r>
            <a:r>
              <a:rPr lang="en-GB" sz="1800" dirty="0">
                <a:solidFill>
                  <a:srgbClr val="000000"/>
                </a:solidFill>
                <a:effectLst/>
                <a:latin typeface="Inter" panose="020B0502030000000004" pitchFamily="34" charset="0"/>
                <a:ea typeface="Times New Roman" panose="02020603050405020304" pitchFamily="18" charset="0"/>
                <a:cs typeface="Times New Roman" panose="02020603050405020304" pitchFamily="18" charset="0"/>
              </a:rPr>
              <a:t>On 7 April, Lithuania welcomed its second unicorn</a:t>
            </a:r>
            <a:r>
              <a:rPr lang="en-GB" sz="1800" dirty="0">
                <a:effectLst/>
                <a:latin typeface="Inter" panose="020B0502030000000004" pitchFamily="34" charset="0"/>
                <a:ea typeface="Calibri" panose="020F0502020204030204" pitchFamily="34" charset="0"/>
                <a:cs typeface="Times New Roman" panose="02020603050405020304" pitchFamily="18" charset="0"/>
              </a:rPr>
              <a:t>, a cyber security tech firm, Nord Security, which has raised $100 million from investors at a $1.6 billion valuation. The company is best known for its product, </a:t>
            </a:r>
            <a:r>
              <a:rPr lang="en-GB" sz="1800" dirty="0" err="1">
                <a:effectLst/>
                <a:latin typeface="Inter" panose="020B0502030000000004" pitchFamily="34" charset="0"/>
                <a:ea typeface="Calibri" panose="020F0502020204030204" pitchFamily="34" charset="0"/>
                <a:cs typeface="Times New Roman" panose="02020603050405020304" pitchFamily="18" charset="0"/>
              </a:rPr>
              <a:t>NordVPN</a:t>
            </a:r>
            <a:r>
              <a:rPr lang="en-GB" sz="1800" dirty="0">
                <a:effectLst/>
                <a:latin typeface="Inter" panose="020B0502030000000004" pitchFamily="34" charset="0"/>
                <a:ea typeface="Calibri" panose="020F0502020204030204" pitchFamily="34" charset="0"/>
                <a:cs typeface="Times New Roman" panose="02020603050405020304" pitchFamily="18" charset="0"/>
              </a:rPr>
              <a:t>, which is one of the most popular VPNs in the world. </a:t>
            </a:r>
            <a:endParaRPr lang="en-GB" sz="1200" noProof="0" dirty="0">
              <a:effectLst/>
              <a:latin typeface="Inter" panose="020B0502030000000004" pitchFamily="34" charset="0"/>
              <a:ea typeface="Calibri" panose="020F0502020204030204" pitchFamily="34" charset="0"/>
              <a:cs typeface="Calibri Light" panose="020F0302020204030204" pitchFamily="34" charset="0"/>
            </a:endParaRPr>
          </a:p>
          <a:p>
            <a:pPr marL="285750" indent="-285750" algn="just">
              <a:spcAft>
                <a:spcPts val="800"/>
              </a:spcAft>
              <a:buFont typeface="Arial" panose="020B0604020202020204" pitchFamily="34" charset="0"/>
              <a:buChar char="•"/>
            </a:pPr>
            <a:r>
              <a:rPr lang="en-GB" sz="1200" noProof="0" dirty="0" err="1">
                <a:effectLst/>
                <a:latin typeface="Inter" panose="020B0502030000000004" pitchFamily="34" charset="0"/>
                <a:ea typeface="Calibri" panose="020F0502020204030204" pitchFamily="34" charset="0"/>
                <a:cs typeface="Calibri Light" panose="020F0302020204030204" pitchFamily="34" charset="0"/>
              </a:rPr>
              <a:t>StartupBlink</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 (2021) places Lithuania 16</a:t>
            </a:r>
            <a:r>
              <a:rPr lang="en-GB" sz="1200" baseline="30000" noProof="0" dirty="0">
                <a:effectLst/>
                <a:latin typeface="Inter" panose="020B0502030000000004" pitchFamily="34" charset="0"/>
                <a:ea typeface="Calibri" panose="020F0502020204030204" pitchFamily="34" charset="0"/>
                <a:cs typeface="Calibri Light" panose="020F0302020204030204" pitchFamily="34" charset="0"/>
              </a:rPr>
              <a:t>th</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 globally among 202 countries by the strength of </a:t>
            </a:r>
            <a:r>
              <a:rPr lang="en-GB" sz="1200" noProof="0" dirty="0" err="1">
                <a:effectLst/>
                <a:latin typeface="Inter" panose="020B0502030000000004" pitchFamily="34" charset="0"/>
                <a:ea typeface="Calibri" panose="020F0502020204030204" pitchFamily="34" charset="0"/>
                <a:cs typeface="Calibri Light" panose="020F0302020204030204" pitchFamily="34" charset="0"/>
              </a:rPr>
              <a:t>startup</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 ecosystem. </a:t>
            </a:r>
            <a:r>
              <a:rPr lang="en-GB" sz="1200" noProof="0" dirty="0" err="1">
                <a:effectLst/>
                <a:latin typeface="Inter" panose="020B0502030000000004" pitchFamily="34" charset="0"/>
                <a:ea typeface="Calibri" panose="020F0502020204030204" pitchFamily="34" charset="0"/>
                <a:cs typeface="Calibri Light" panose="020F0302020204030204" pitchFamily="34" charset="0"/>
              </a:rPr>
              <a:t>Startup</a:t>
            </a:r>
            <a:r>
              <a:rPr lang="en-GB" sz="1200" noProof="0" dirty="0">
                <a:effectLst/>
                <a:latin typeface="Inter" panose="020B0502030000000004" pitchFamily="34" charset="0"/>
                <a:ea typeface="Calibri" panose="020F0502020204030204" pitchFamily="34" charset="0"/>
                <a:cs typeface="Calibri Light" panose="020F0302020204030204" pitchFamily="34" charset="0"/>
              </a:rPr>
              <a:t> companies name three things as most impressive about Lithuania: the conditions for business financing, the level of public engagement, and state institutions’ attention towards nurturing of the ecosystem</a:t>
            </a:r>
            <a:r>
              <a:rPr lang="en-GB" sz="1200" spc="30" noProof="0" dirty="0">
                <a:solidFill>
                  <a:srgbClr val="000000"/>
                </a:solidFill>
                <a:effectLst/>
                <a:latin typeface="Inter" panose="020B0502030000000004" pitchFamily="34" charset="0"/>
                <a:ea typeface="Calibri" panose="020F0502020204030204" pitchFamily="34" charset="0"/>
                <a:cs typeface="Calibri Light" panose="020F0302020204030204" pitchFamily="34" charset="0"/>
              </a:rPr>
              <a:t>.</a:t>
            </a:r>
          </a:p>
          <a:p>
            <a:pPr marL="285750" indent="-285750" algn="just">
              <a:spcAft>
                <a:spcPts val="800"/>
              </a:spcAft>
              <a:buFont typeface="Arial" panose="020B0604020202020204" pitchFamily="34" charset="0"/>
              <a:buChar char="•"/>
            </a:pPr>
            <a:r>
              <a:rPr lang="en-GB" sz="1200" noProof="0" dirty="0">
                <a:solidFill>
                  <a:srgbClr val="000000"/>
                </a:solidFill>
                <a:effectLst/>
                <a:latin typeface="Inter" panose="020B0502030000000004" pitchFamily="34" charset="0"/>
                <a:ea typeface="Calibri" panose="020F0502020204030204" pitchFamily="34" charset="0"/>
                <a:cs typeface="Times New Roman" panose="02020603050405020304" pitchFamily="18" charset="0"/>
              </a:rPr>
              <a:t>Lithuania </a:t>
            </a:r>
            <a:r>
              <a:rPr lang="en-GB" sz="1200" noProof="0" dirty="0" err="1">
                <a:solidFill>
                  <a:srgbClr val="000000"/>
                </a:solidFill>
                <a:effectLst/>
                <a:latin typeface="Inter" panose="020B0502030000000004" pitchFamily="34" charset="0"/>
                <a:ea typeface="Calibri" panose="020F0502020204030204" pitchFamily="34" charset="0"/>
                <a:cs typeface="Times New Roman" panose="02020603050405020304" pitchFamily="18" charset="0"/>
              </a:rPr>
              <a:t>outperfoms</a:t>
            </a:r>
            <a:r>
              <a:rPr lang="en-GB" sz="1200" noProof="0" dirty="0">
                <a:solidFill>
                  <a:srgbClr val="000000"/>
                </a:solidFill>
                <a:effectLst/>
                <a:latin typeface="Inter" panose="020B0502030000000004" pitchFamily="34" charset="0"/>
                <a:ea typeface="Calibri" panose="020F0502020204030204" pitchFamily="34" charset="0"/>
                <a:cs typeface="Times New Roman" panose="02020603050405020304" pitchFamily="18" charset="0"/>
              </a:rPr>
              <a:t> Scandinavian countries by the governmental financial support for </a:t>
            </a:r>
            <a:r>
              <a:rPr lang="en-GB" sz="1200" noProof="0" dirty="0" err="1">
                <a:solidFill>
                  <a:srgbClr val="000000"/>
                </a:solidFill>
                <a:effectLst/>
                <a:latin typeface="Inter" panose="020B0502030000000004" pitchFamily="34" charset="0"/>
                <a:ea typeface="Calibri" panose="020F0502020204030204" pitchFamily="34" charset="0"/>
                <a:cs typeface="Times New Roman" panose="02020603050405020304" pitchFamily="18" charset="0"/>
              </a:rPr>
              <a:t>startups</a:t>
            </a:r>
            <a:r>
              <a:rPr lang="en-GB" sz="1200" noProof="0" dirty="0">
                <a:solidFill>
                  <a:srgbClr val="000000"/>
                </a:solidFill>
                <a:effectLst/>
                <a:latin typeface="Inter" panose="020B0502030000000004" pitchFamily="34" charset="0"/>
                <a:ea typeface="Calibri" panose="020F0502020204030204" pitchFamily="34" charset="0"/>
                <a:cs typeface="Times New Roman" panose="02020603050405020304" pitchFamily="18" charset="0"/>
              </a:rPr>
              <a:t> per capita. </a:t>
            </a:r>
            <a:r>
              <a:rPr lang="en-GB" sz="1200" spc="30" noProof="0" dirty="0" err="1">
                <a:solidFill>
                  <a:srgbClr val="000000"/>
                </a:solidFill>
                <a:effectLst/>
                <a:latin typeface="Inter" panose="020B0502030000000004" pitchFamily="34" charset="0"/>
                <a:ea typeface="Calibri" panose="020F0502020204030204" pitchFamily="34" charset="0"/>
                <a:cs typeface="Calibri Light" panose="020F0302020204030204" pitchFamily="34" charset="0"/>
              </a:rPr>
              <a:t>Startups</a:t>
            </a:r>
            <a:r>
              <a:rPr lang="en-GB" sz="1200" spc="30" noProof="0" dirty="0">
                <a:solidFill>
                  <a:srgbClr val="000000"/>
                </a:solidFill>
                <a:effectLst/>
                <a:latin typeface="Inter" panose="020B0502030000000004" pitchFamily="34" charset="0"/>
                <a:ea typeface="Calibri" panose="020F0502020204030204" pitchFamily="34" charset="0"/>
                <a:cs typeface="Calibri Light" panose="020F0302020204030204" pitchFamily="34" charset="0"/>
              </a:rPr>
              <a:t> receive support from other public organisations such as Enterprise Lithuania, Go Vilnius, and the Bank of Lithuania, on visas, </a:t>
            </a:r>
            <a:r>
              <a:rPr lang="en-GB" sz="1200" spc="30" dirty="0">
                <a:solidFill>
                  <a:srgbClr val="000000"/>
                </a:solidFill>
                <a:effectLst/>
                <a:latin typeface="Inter" panose="020B0502030000000004" pitchFamily="34" charset="0"/>
                <a:ea typeface="Calibri" panose="020F0502020204030204" pitchFamily="34" charset="0"/>
                <a:cs typeface="Calibri Light" panose="020F0302020204030204" pitchFamily="34" charset="0"/>
              </a:rPr>
              <a:t>business ecosystem, and legal matters.</a:t>
            </a:r>
            <a:endParaRPr lang="en-GB" sz="1200" spc="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sz="1200" spc="3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The brands of Lithuanian </a:t>
            </a:r>
            <a:r>
              <a:rPr lang="en-GB" sz="1200" spc="30" dirty="0" err="1">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startups</a:t>
            </a:r>
            <a:r>
              <a:rPr lang="en-GB" sz="1200" spc="3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are known all over the world. It would hardly be possible to do without </a:t>
            </a:r>
            <a:r>
              <a:rPr lang="en-GB" sz="1200" spc="30" dirty="0" err="1">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Trafi</a:t>
            </a:r>
            <a:r>
              <a:rPr lang="en-GB" sz="1200" spc="3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Vinted, Nord Security, Kilo Health or other </a:t>
            </a:r>
            <a:r>
              <a:rPr lang="en-GB" sz="1200" spc="3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brands in our daily life.</a:t>
            </a:r>
          </a:p>
          <a:p>
            <a:pPr marL="285750" indent="-285750" algn="just">
              <a:spcAft>
                <a:spcPts val="800"/>
              </a:spcAft>
              <a:buFont typeface="Arial" panose="020B0604020202020204" pitchFamily="34" charset="0"/>
              <a:buChar char="•"/>
            </a:pPr>
            <a:r>
              <a:rPr lang="en-GB" sz="1200" spc="30" noProof="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These brands and big international teams </a:t>
            </a:r>
            <a:r>
              <a:rPr lang="en-GB" sz="1200" spc="3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share the desire to find solutions to help the world address the problems of mobility and consumption.</a:t>
            </a:r>
            <a:r>
              <a:rPr lang="en-GB" sz="1200" dirty="0">
                <a:solidFill>
                  <a:srgbClr val="000000"/>
                </a:solidFill>
                <a:effectLst/>
                <a:latin typeface="Inter" panose="020B0502030000000004" pitchFamily="34" charset="0"/>
                <a:ea typeface="Times New Roman" panose="02020603050405020304" pitchFamily="18" charset="0"/>
                <a:cs typeface="Calibri Light" panose="020F0302020204030204" pitchFamily="34" charset="0"/>
              </a:rPr>
              <a:t> </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lt-LT" dirty="0"/>
          </a:p>
        </p:txBody>
      </p:sp>
    </p:spTree>
    <p:extLst>
      <p:ext uri="{BB962C8B-B14F-4D97-AF65-F5344CB8AC3E}">
        <p14:creationId xmlns:p14="http://schemas.microsoft.com/office/powerpoint/2010/main" val="10961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algn="just">
              <a:lnSpc>
                <a:spcPct val="107000"/>
              </a:lnSpc>
              <a:spcAft>
                <a:spcPts val="800"/>
              </a:spcAft>
            </a:pPr>
            <a:endParaRPr lang="lt-LT" sz="1200" b="1" dirty="0">
              <a:effectLst/>
              <a:latin typeface="Inter" panose="020B0502030000000004" pitchFamily="34" charset="0"/>
              <a:ea typeface="Calibri" panose="020F0502020204030204" pitchFamily="34" charset="0"/>
              <a:cs typeface="Calibri" panose="020F0502020204030204" pitchFamily="34" charset="0"/>
            </a:endParaRPr>
          </a:p>
          <a:p>
            <a:pPr algn="just"/>
            <a:r>
              <a:rPr lang="en-GB" sz="1200" b="1" u="none" dirty="0">
                <a:effectLst/>
                <a:latin typeface="Inter" panose="020B0502030000000004" pitchFamily="34" charset="0"/>
                <a:ea typeface="Times New Roman" panose="02020603050405020304" pitchFamily="18" charset="0"/>
                <a:cs typeface="Calibri" panose="020F0502020204030204" pitchFamily="34" charset="0"/>
              </a:rPr>
              <a:t>Work with global filmmakers</a:t>
            </a:r>
            <a:r>
              <a:rPr lang="lt-LT" sz="1200" b="1" u="none" dirty="0">
                <a:effectLst/>
                <a:latin typeface="Inter" panose="020B0502030000000004" pitchFamily="34" charset="0"/>
                <a:ea typeface="Times New Roman" panose="02020603050405020304" pitchFamily="18" charset="0"/>
                <a:cs typeface="Calibri" panose="020F0502020204030204" pitchFamily="34" charset="0"/>
              </a:rPr>
              <a:t>.</a:t>
            </a:r>
            <a:endParaRPr lang="en-GB" sz="1200" b="1" u="sng" dirty="0">
              <a:effectLst/>
              <a:latin typeface="Inter" panose="020B0502030000000004" pitchFamily="34" charset="0"/>
              <a:ea typeface="Times New Roman" panose="02020603050405020304" pitchFamily="18" charset="0"/>
              <a:cs typeface="Calibri" panose="020F0502020204030204" pitchFamily="34" charset="0"/>
            </a:endParaRPr>
          </a:p>
          <a:p>
            <a:r>
              <a:rPr lang="en-GB" sz="1200" dirty="0">
                <a:effectLst/>
                <a:latin typeface="Inter" panose="020B0502030000000004" pitchFamily="34" charset="0"/>
                <a:ea typeface="Times New Roman" panose="02020603050405020304" pitchFamily="18" charset="0"/>
                <a:cs typeface="Calibri" panose="020F0502020204030204" pitchFamily="34" charset="0"/>
              </a:rPr>
              <a:t> </a:t>
            </a:r>
            <a:r>
              <a:rPr lang="lt-LT" sz="1800" dirty="0">
                <a:effectLst/>
                <a:latin typeface="Calibri" panose="020F0502020204030204" pitchFamily="34" charset="0"/>
                <a:ea typeface="Calibri" panose="020F0502020204030204" pitchFamily="34" charset="0"/>
              </a:rPr>
              <a:t> </a:t>
            </a: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Lithuania is popular among international producers of TV series and movies. Even without a film studio, the country is putting its name on the map as a very attractive place for the international film industry.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Among the reasons foreign producers give for choosing Lithuania are tax advantages, local production companies’ professionalism, the picturesque landscape, and the possibilities cities offer to adapt to their scripts. Lithuania’s portfolio speaks for itself: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Chernobyl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Stranger Things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War and Peace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were all filmed here.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Netflix started filming in Lithuania in 2015.</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In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total</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50.7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mln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Euro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were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attracted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into</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the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filmmaking</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industry</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throughout</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the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whole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period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international</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filmmakers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have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spent</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more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than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140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mln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Euro in Lithuania, a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quarter</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of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these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expenses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were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received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in 2021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alone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In 2021 19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foreign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projects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were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working</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in Lithuania. Of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those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many</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10 –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Scandinavian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region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projects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 5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Swedish</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and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5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Norwegian</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Another</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3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projects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were</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filmed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by</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the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filmmakers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from</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the United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Kingdom</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well</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as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other</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projects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with</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filmmakers</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from</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Germany,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Estonia</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Poland</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Hungary</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lt-LT" sz="1800" dirty="0" err="1">
                <a:effectLst/>
                <a:latin typeface="Calibri" panose="020F0502020204030204" pitchFamily="34" charset="0"/>
                <a:ea typeface="Times New Roman" panose="02020603050405020304" pitchFamily="18" charset="0"/>
                <a:cs typeface="Times New Roman" panose="02020603050405020304" pitchFamily="18" charset="0"/>
              </a:rPr>
              <a:t>Slovakia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ithuanian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Film Tax Incentive came into effect in January 2014 as a new policy measure to foster local and foreign film production in Lithuania.</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Since 2019, Lithuanian Film Tax Incentive has offered an opportunity to save up to 30% of the film production budget through private investment scheme.</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800" dirty="0">
                <a:effectLst/>
                <a:latin typeface="Calibri" panose="020F0502020204030204" pitchFamily="34" charset="0"/>
                <a:ea typeface="Calibri" panose="020F0502020204030204" pitchFamily="34" charset="0"/>
              </a:rPr>
              <a:t> </a:t>
            </a:r>
          </a:p>
          <a:p>
            <a:pPr marL="342900" lvl="0" indent="-342900">
              <a:buFont typeface="Arial" panose="020B0604020202020204" pitchFamily="34" charset="0"/>
              <a:buChar char="•"/>
              <a:tabLst>
                <a:tab pos="457200" algn="l"/>
              </a:tabLs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Interesting! - According to the Lithuanian Film Centre, international film producers spent almost 27 million euros in Lithuania in 2020, which was much more compared to 15 million euros in 2019. Croatia</a:t>
            </a: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home of he most watched show on the planet, Game Of Thrones</a:t>
            </a:r>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lt-LT"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43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a:t>Gal užtenka tik paminėti, kad yra ir kitas skyrius?</a:t>
            </a:r>
          </a:p>
        </p:txBody>
      </p:sp>
      <p:sp>
        <p:nvSpPr>
          <p:cNvPr id="4" name="Slide Number Placeholder 3"/>
          <p:cNvSpPr>
            <a:spLocks noGrp="1"/>
          </p:cNvSpPr>
          <p:nvPr>
            <p:ph type="sldNum" sz="quarter" idx="10"/>
          </p:nvPr>
        </p:nvSpPr>
        <p:spPr/>
        <p:txBody>
          <a:bodyPr/>
          <a:lstStyle/>
          <a:p>
            <a:fld id="{F8CE3F89-25A8-F644-B331-4E14731F6589}" type="slidenum">
              <a:rPr lang="en-US" smtClean="0"/>
              <a:t>26</a:t>
            </a:fld>
            <a:endParaRPr lang="en-US"/>
          </a:p>
        </p:txBody>
      </p:sp>
    </p:spTree>
    <p:extLst>
      <p:ext uri="{BB962C8B-B14F-4D97-AF65-F5344CB8AC3E}">
        <p14:creationId xmlns:p14="http://schemas.microsoft.com/office/powerpoint/2010/main" val="4212227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 2</a:t>
            </a:r>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1966835292"/>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680639019"/>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51508133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14526606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032606213"/>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05152519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70486940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_One Number">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282865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2840052" y="0"/>
            <a:ext cx="38100" cy="6858000"/>
          </a:xfrm>
          <a:prstGeom prst="rect">
            <a:avLst/>
          </a:prstGeom>
        </p:spPr>
      </p:pic>
      <p:pic>
        <p:nvPicPr>
          <p:cNvPr id="9" name="Picture 8">
            <a:extLst>
              <a:ext uri="{FF2B5EF4-FFF2-40B4-BE49-F238E27FC236}">
                <a16:creationId xmlns:a16="http://schemas.microsoft.com/office/drawing/2014/main" id="{DE4D699B-062F-E34A-B8AF-6AF33D54CB2F}"/>
              </a:ext>
            </a:extLst>
          </p:cNvPr>
          <p:cNvPicPr>
            <a:picLocks noChangeAspect="1"/>
          </p:cNvPicPr>
          <p:nvPr userDrawn="1"/>
        </p:nvPicPr>
        <p:blipFill rotWithShape="1">
          <a:blip r:embed="rId4"/>
          <a:srcRect l="-119640" t="58032" r="-170830" b="390"/>
          <a:stretch/>
        </p:blipFill>
        <p:spPr>
          <a:xfrm rot="5400000">
            <a:off x="1351336" y="52466"/>
            <a:ext cx="148773" cy="2851446"/>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3467098" y="3668711"/>
            <a:ext cx="622249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19" name="Picture 18">
            <a:extLst>
              <a:ext uri="{FF2B5EF4-FFF2-40B4-BE49-F238E27FC236}">
                <a16:creationId xmlns:a16="http://schemas.microsoft.com/office/drawing/2014/main" id="{E6E61C04-401B-A548-95BE-432EEC7539D9}"/>
              </a:ext>
            </a:extLst>
          </p:cNvPr>
          <p:cNvPicPr>
            <a:picLocks noChangeAspect="1"/>
          </p:cNvPicPr>
          <p:nvPr userDrawn="1"/>
        </p:nvPicPr>
        <p:blipFill>
          <a:blip r:embed="rId5"/>
          <a:stretch>
            <a:fillRect/>
          </a:stretch>
        </p:blipFill>
        <p:spPr>
          <a:xfrm>
            <a:off x="1373481" y="1329925"/>
            <a:ext cx="1104900" cy="254000"/>
          </a:xfrm>
          <a:prstGeom prst="rect">
            <a:avLst/>
          </a:prstGeom>
        </p:spPr>
      </p:pic>
      <p:sp>
        <p:nvSpPr>
          <p:cNvPr id="13" name="Text Placeholder 2">
            <a:extLst>
              <a:ext uri="{FF2B5EF4-FFF2-40B4-BE49-F238E27FC236}">
                <a16:creationId xmlns:a16="http://schemas.microsoft.com/office/drawing/2014/main" id="{C83BDE46-B3FD-934A-954D-8ED9ABBD069B}"/>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4" name="TextBox 13">
            <a:extLst>
              <a:ext uri="{FF2B5EF4-FFF2-40B4-BE49-F238E27FC236}">
                <a16:creationId xmlns:a16="http://schemas.microsoft.com/office/drawing/2014/main" id="{5D93AD1B-7E9A-944B-B801-B65F2423E5BA}"/>
              </a:ext>
            </a:extLst>
          </p:cNvPr>
          <p:cNvSpPr txBox="1"/>
          <p:nvPr userDrawn="1"/>
        </p:nvSpPr>
        <p:spPr>
          <a:xfrm>
            <a:off x="3467098"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364796189"/>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_Two Number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14" name="Picture 13">
            <a:extLst>
              <a:ext uri="{FF2B5EF4-FFF2-40B4-BE49-F238E27FC236}">
                <a16:creationId xmlns:a16="http://schemas.microsoft.com/office/drawing/2014/main" id="{A555EE49-EA86-604D-B79E-1835648D4373}"/>
              </a:ext>
            </a:extLst>
          </p:cNvPr>
          <p:cNvPicPr>
            <a:picLocks noChangeAspect="1"/>
          </p:cNvPicPr>
          <p:nvPr userDrawn="1"/>
        </p:nvPicPr>
        <p:blipFill rotWithShape="1">
          <a:blip r:embed="rId4"/>
          <a:srcRect l="-254768" t="1" r="-836988" b="29251"/>
          <a:stretch/>
        </p:blipFill>
        <p:spPr>
          <a:xfrm rot="5400000">
            <a:off x="2198923" y="-847734"/>
            <a:ext cx="454047" cy="4851894"/>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482650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28</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4832844" y="0"/>
            <a:ext cx="38100" cy="6858000"/>
          </a:xfrm>
          <a:prstGeom prst="rect">
            <a:avLst/>
          </a:prstGeom>
        </p:spPr>
      </p:pic>
      <p:pic>
        <p:nvPicPr>
          <p:cNvPr id="6" name="Picture 5">
            <a:extLst>
              <a:ext uri="{FF2B5EF4-FFF2-40B4-BE49-F238E27FC236}">
                <a16:creationId xmlns:a16="http://schemas.microsoft.com/office/drawing/2014/main" id="{E48C8245-A0B5-4343-A773-99B1AC5A1C19}"/>
              </a:ext>
            </a:extLst>
          </p:cNvPr>
          <p:cNvPicPr>
            <a:picLocks noChangeAspect="1"/>
          </p:cNvPicPr>
          <p:nvPr userDrawn="1"/>
        </p:nvPicPr>
        <p:blipFill>
          <a:blip r:embed="rId5"/>
          <a:stretch>
            <a:fillRect/>
          </a:stretch>
        </p:blipFill>
        <p:spPr>
          <a:xfrm>
            <a:off x="3278535" y="1329925"/>
            <a:ext cx="1104900" cy="254000"/>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5477810" y="3668711"/>
            <a:ext cx="436113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sp>
        <p:nvSpPr>
          <p:cNvPr id="12" name="Text Placeholder 2">
            <a:extLst>
              <a:ext uri="{FF2B5EF4-FFF2-40B4-BE49-F238E27FC236}">
                <a16:creationId xmlns:a16="http://schemas.microsoft.com/office/drawing/2014/main" id="{20FA2AC1-A86F-6246-9CF6-463924E7F598}"/>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3" name="TextBox 12">
            <a:extLst>
              <a:ext uri="{FF2B5EF4-FFF2-40B4-BE49-F238E27FC236}">
                <a16:creationId xmlns:a16="http://schemas.microsoft.com/office/drawing/2014/main" id="{9926F31A-D9EF-A541-B58C-EF4A2221ECB9}"/>
              </a:ext>
            </a:extLst>
          </p:cNvPr>
          <p:cNvSpPr txBox="1"/>
          <p:nvPr userDrawn="1"/>
        </p:nvSpPr>
        <p:spPr>
          <a:xfrm>
            <a:off x="5477810"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74483783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Slogan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pic>
        <p:nvPicPr>
          <p:cNvPr id="10" name="Picture 9">
            <a:extLst>
              <a:ext uri="{FF2B5EF4-FFF2-40B4-BE49-F238E27FC236}">
                <a16:creationId xmlns:a16="http://schemas.microsoft.com/office/drawing/2014/main" id="{6B7DEC24-8D93-6D48-A79C-7BDDFFA2B161}"/>
              </a:ext>
            </a:extLst>
          </p:cNvPr>
          <p:cNvPicPr>
            <a:picLocks noChangeAspect="1"/>
          </p:cNvPicPr>
          <p:nvPr userDrawn="1"/>
        </p:nvPicPr>
        <p:blipFill>
          <a:blip r:embed="rId2"/>
          <a:stretch>
            <a:fillRect/>
          </a:stretch>
        </p:blipFill>
        <p:spPr>
          <a:xfrm>
            <a:off x="11013890" y="0"/>
            <a:ext cx="38100" cy="6858000"/>
          </a:xfrm>
          <a:prstGeom prst="rect">
            <a:avLst/>
          </a:prstGeom>
        </p:spPr>
      </p:pic>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16" name="Picture 15">
            <a:extLst>
              <a:ext uri="{FF2B5EF4-FFF2-40B4-BE49-F238E27FC236}">
                <a16:creationId xmlns:a16="http://schemas.microsoft.com/office/drawing/2014/main" id="{A7015AA5-A63A-AA42-ACD1-300F08FBDCD4}"/>
              </a:ext>
            </a:extLst>
          </p:cNvPr>
          <p:cNvPicPr>
            <a:picLocks noChangeAspect="1"/>
          </p:cNvPicPr>
          <p:nvPr userDrawn="1"/>
        </p:nvPicPr>
        <p:blipFill rotWithShape="1">
          <a:blip r:embed="rId3"/>
          <a:srcRect t="-1" r="9663" b="-12809"/>
          <a:stretch/>
        </p:blipFill>
        <p:spPr>
          <a:xfrm>
            <a:off x="0" y="1356723"/>
            <a:ext cx="11013890" cy="214901"/>
          </a:xfrm>
          <a:prstGeom prst="rect">
            <a:avLst/>
          </a:prstGeom>
        </p:spPr>
      </p:pic>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23" name="Picture 22">
            <a:extLst>
              <a:ext uri="{FF2B5EF4-FFF2-40B4-BE49-F238E27FC236}">
                <a16:creationId xmlns:a16="http://schemas.microsoft.com/office/drawing/2014/main" id="{810A3938-1C5A-734A-9AEB-AA2A81156F6C}"/>
              </a:ext>
            </a:extLst>
          </p:cNvPr>
          <p:cNvPicPr>
            <a:picLocks noChangeAspect="1"/>
          </p:cNvPicPr>
          <p:nvPr userDrawn="1"/>
        </p:nvPicPr>
        <p:blipFill>
          <a:blip r:embed="rId4"/>
          <a:stretch>
            <a:fillRect/>
          </a:stretch>
        </p:blipFill>
        <p:spPr>
          <a:xfrm>
            <a:off x="11314565" y="696317"/>
            <a:ext cx="590984" cy="318475"/>
          </a:xfrm>
          <a:prstGeom prst="rect">
            <a:avLst/>
          </a:prstGeom>
        </p:spPr>
      </p:pic>
      <p:sp>
        <p:nvSpPr>
          <p:cNvPr id="11" name="Slide Number Placeholder 3">
            <a:extLst>
              <a:ext uri="{FF2B5EF4-FFF2-40B4-BE49-F238E27FC236}">
                <a16:creationId xmlns:a16="http://schemas.microsoft.com/office/drawing/2014/main" id="{16AAE050-80B0-E943-B294-2C9DD7CDE74B}"/>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19542493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Slogan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BC028207-03C6-EB4F-8087-70DFE414C3FB}"/>
              </a:ext>
            </a:extLst>
          </p:cNvPr>
          <p:cNvPicPr>
            <a:picLocks noChangeAspect="1"/>
          </p:cNvPicPr>
          <p:nvPr userDrawn="1"/>
        </p:nvPicPr>
        <p:blipFill>
          <a:blip r:embed="rId2"/>
          <a:stretch>
            <a:fillRect/>
          </a:stretch>
        </p:blipFill>
        <p:spPr>
          <a:xfrm>
            <a:off x="11314563" y="696316"/>
            <a:ext cx="590985" cy="318475"/>
          </a:xfrm>
          <a:prstGeom prst="rect">
            <a:avLst/>
          </a:prstGeom>
        </p:spPr>
      </p:pic>
      <p:pic>
        <p:nvPicPr>
          <p:cNvPr id="14" name="Picture 13">
            <a:extLst>
              <a:ext uri="{FF2B5EF4-FFF2-40B4-BE49-F238E27FC236}">
                <a16:creationId xmlns:a16="http://schemas.microsoft.com/office/drawing/2014/main" id="{E8B3520C-4886-5844-B632-0EFDEEFA04BE}"/>
              </a:ext>
            </a:extLst>
          </p:cNvPr>
          <p:cNvPicPr>
            <a:picLocks noChangeAspect="1"/>
          </p:cNvPicPr>
          <p:nvPr userDrawn="1"/>
        </p:nvPicPr>
        <p:blipFill>
          <a:blip r:embed="rId3"/>
          <a:stretch>
            <a:fillRect/>
          </a:stretch>
        </p:blipFill>
        <p:spPr>
          <a:xfrm>
            <a:off x="11010097" y="0"/>
            <a:ext cx="38100" cy="6858000"/>
          </a:xfrm>
          <a:prstGeom prst="rect">
            <a:avLst/>
          </a:prstGeom>
        </p:spPr>
      </p:pic>
      <p:pic>
        <p:nvPicPr>
          <p:cNvPr id="15" name="Picture 14">
            <a:extLst>
              <a:ext uri="{FF2B5EF4-FFF2-40B4-BE49-F238E27FC236}">
                <a16:creationId xmlns:a16="http://schemas.microsoft.com/office/drawing/2014/main" id="{DBBDCAF9-A99D-AB48-B61A-DEA4A9FF6C9F}"/>
              </a:ext>
            </a:extLst>
          </p:cNvPr>
          <p:cNvPicPr>
            <a:picLocks noChangeAspect="1"/>
          </p:cNvPicPr>
          <p:nvPr userDrawn="1"/>
        </p:nvPicPr>
        <p:blipFill rotWithShape="1">
          <a:blip r:embed="rId4"/>
          <a:srcRect r="9625" b="-49952"/>
          <a:stretch/>
        </p:blipFill>
        <p:spPr>
          <a:xfrm>
            <a:off x="0" y="1356709"/>
            <a:ext cx="11018622" cy="285659"/>
          </a:xfrm>
          <a:prstGeom prst="rect">
            <a:avLst/>
          </a:prstGeom>
        </p:spPr>
      </p:pic>
      <p:sp>
        <p:nvSpPr>
          <p:cNvPr id="10" name="Slide Number Placeholder 3">
            <a:extLst>
              <a:ext uri="{FF2B5EF4-FFF2-40B4-BE49-F238E27FC236}">
                <a16:creationId xmlns:a16="http://schemas.microsoft.com/office/drawing/2014/main" id="{75DBDACD-F72D-4347-B282-C11CA7E9B31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4975721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54229607"/>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69C3A560-9403-BC49-A5F7-C015081D15DE}"/>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2" name="Picture 11">
            <a:extLst>
              <a:ext uri="{FF2B5EF4-FFF2-40B4-BE49-F238E27FC236}">
                <a16:creationId xmlns:a16="http://schemas.microsoft.com/office/drawing/2014/main" id="{6E36B143-6BE1-0541-83D6-F8722667238A}"/>
              </a:ext>
            </a:extLst>
          </p:cNvPr>
          <p:cNvPicPr>
            <a:picLocks noChangeAspect="1"/>
          </p:cNvPicPr>
          <p:nvPr userDrawn="1"/>
        </p:nvPicPr>
        <p:blipFill>
          <a:blip r:embed="rId3"/>
          <a:stretch>
            <a:fillRect/>
          </a:stretch>
        </p:blipFill>
        <p:spPr>
          <a:xfrm>
            <a:off x="11163044" y="696317"/>
            <a:ext cx="590984" cy="318475"/>
          </a:xfrm>
          <a:prstGeom prst="rect">
            <a:avLst/>
          </a:prstGeom>
        </p:spPr>
      </p:pic>
      <p:sp>
        <p:nvSpPr>
          <p:cNvPr id="8" name="Slide Number Placeholder 3">
            <a:extLst>
              <a:ext uri="{FF2B5EF4-FFF2-40B4-BE49-F238E27FC236}">
                <a16:creationId xmlns:a16="http://schemas.microsoft.com/office/drawing/2014/main" id="{9A5D1039-D9CB-C345-BC30-CCE7727C831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18282894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AFD13B1-56F9-4444-AA73-38EC04BF9A0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23346298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_Two part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8" name="Slide Number Placeholder 3">
            <a:extLst>
              <a:ext uri="{FF2B5EF4-FFF2-40B4-BE49-F238E27FC236}">
                <a16:creationId xmlns:a16="http://schemas.microsoft.com/office/drawing/2014/main" id="{7097BC22-7AFA-9C42-947D-4B0B979CA803}"/>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79643725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_Two parts">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9" name="Text Placeholder 20">
            <a:extLst>
              <a:ext uri="{FF2B5EF4-FFF2-40B4-BE49-F238E27FC236}">
                <a16:creationId xmlns:a16="http://schemas.microsoft.com/office/drawing/2014/main" id="{4BAC6CB9-A2BD-9C4D-BD91-AAEC4A25A540}"/>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3485DFEF-EDD4-704B-A25A-111EB2878F7D}"/>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Slide Number Placeholder 3">
            <a:extLst>
              <a:ext uri="{FF2B5EF4-FFF2-40B4-BE49-F238E27FC236}">
                <a16:creationId xmlns:a16="http://schemas.microsoft.com/office/drawing/2014/main" id="{F80D21C5-583C-354C-8D73-4176FE0517A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153394625"/>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_Four par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24FEE-B2A5-5B45-808C-F0B694341654}"/>
              </a:ext>
            </a:extLst>
          </p:cNvPr>
          <p:cNvSpPr/>
          <p:nvPr userDrawn="1"/>
        </p:nvSpPr>
        <p:spPr>
          <a:xfrm>
            <a:off x="609600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8" name="Rectangle 17">
            <a:extLst>
              <a:ext uri="{FF2B5EF4-FFF2-40B4-BE49-F238E27FC236}">
                <a16:creationId xmlns:a16="http://schemas.microsoft.com/office/drawing/2014/main" id="{504E145C-81F0-8344-8DEA-9501D7BD7159}"/>
              </a:ext>
            </a:extLst>
          </p:cNvPr>
          <p:cNvSpPr/>
          <p:nvPr userDrawn="1"/>
        </p:nvSpPr>
        <p:spPr>
          <a:xfrm>
            <a:off x="1" y="342900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277402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_Four part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E145C-81F0-8344-8DEA-9501D7BD7159}"/>
              </a:ext>
            </a:extLst>
          </p:cNvPr>
          <p:cNvSpPr/>
          <p:nvPr userDrawn="1"/>
        </p:nvSpPr>
        <p:spPr>
          <a:xfrm>
            <a:off x="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75224FEE-B2A5-5B45-808C-F0B694341654}"/>
              </a:ext>
            </a:extLst>
          </p:cNvPr>
          <p:cNvSpPr/>
          <p:nvPr userDrawn="1"/>
        </p:nvSpPr>
        <p:spPr>
          <a:xfrm>
            <a:off x="6096001" y="3428998"/>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360365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_Four parts">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84176-04FD-7E44-80FE-534E00AD6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0">
            <a:extLst>
              <a:ext uri="{FF2B5EF4-FFF2-40B4-BE49-F238E27FC236}">
                <a16:creationId xmlns:a16="http://schemas.microsoft.com/office/drawing/2014/main" id="{A2479587-0613-014A-907C-7A6BD40A26A3}"/>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9" name="Text Placeholder 20">
            <a:extLst>
              <a:ext uri="{FF2B5EF4-FFF2-40B4-BE49-F238E27FC236}">
                <a16:creationId xmlns:a16="http://schemas.microsoft.com/office/drawing/2014/main" id="{0FAD5EC6-4199-5C46-B4E6-5A8F47734253}"/>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63654EC9-44A8-5048-83C2-2359A000B865}"/>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Text Placeholder 20">
            <a:extLst>
              <a:ext uri="{FF2B5EF4-FFF2-40B4-BE49-F238E27FC236}">
                <a16:creationId xmlns:a16="http://schemas.microsoft.com/office/drawing/2014/main" id="{87ED44B0-B49B-2E43-9448-B9CA2D9A13BF}"/>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753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_Four par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47910-06FD-4846-B37B-91A91EE5B3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0">
            <a:extLst>
              <a:ext uri="{FF2B5EF4-FFF2-40B4-BE49-F238E27FC236}">
                <a16:creationId xmlns:a16="http://schemas.microsoft.com/office/drawing/2014/main" id="{719F9151-DC16-CE4F-9309-39250B29EAA0}"/>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5" name="Text Placeholder 20">
            <a:extLst>
              <a:ext uri="{FF2B5EF4-FFF2-40B4-BE49-F238E27FC236}">
                <a16:creationId xmlns:a16="http://schemas.microsoft.com/office/drawing/2014/main" id="{C502A480-02A7-4745-AB98-DBF617812510}"/>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6" name="Text Placeholder 20">
            <a:extLst>
              <a:ext uri="{FF2B5EF4-FFF2-40B4-BE49-F238E27FC236}">
                <a16:creationId xmlns:a16="http://schemas.microsoft.com/office/drawing/2014/main" id="{9DD59F3E-D979-E24A-8E0A-3B87A2DA64D7}"/>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20">
            <a:extLst>
              <a:ext uri="{FF2B5EF4-FFF2-40B4-BE49-F238E27FC236}">
                <a16:creationId xmlns:a16="http://schemas.microsoft.com/office/drawing/2014/main" id="{F8037D3B-F9E1-394A-A1A9-880049C2F5D7}"/>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1770696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
        <p:nvSpPr>
          <p:cNvPr id="9" name="Text Placeholder 7">
            <a:extLst>
              <a:ext uri="{FF2B5EF4-FFF2-40B4-BE49-F238E27FC236}">
                <a16:creationId xmlns:a16="http://schemas.microsoft.com/office/drawing/2014/main" id="{BEBF828C-CAAF-9742-BE2C-30ED104C29E7}"/>
              </a:ext>
            </a:extLst>
          </p:cNvPr>
          <p:cNvSpPr>
            <a:spLocks noGrp="1"/>
          </p:cNvSpPr>
          <p:nvPr>
            <p:ph type="body" sz="quarter" idx="11" hasCustomPrompt="1"/>
          </p:nvPr>
        </p:nvSpPr>
        <p:spPr>
          <a:xfrm>
            <a:off x="632355" y="2909230"/>
            <a:ext cx="8854531" cy="353452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Q&amp;A</a:t>
            </a:r>
          </a:p>
        </p:txBody>
      </p:sp>
    </p:spTree>
    <p:extLst>
      <p:ext uri="{BB962C8B-B14F-4D97-AF65-F5344CB8AC3E}">
        <p14:creationId xmlns:p14="http://schemas.microsoft.com/office/powerpoint/2010/main" val="3669118394"/>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sic Colored">
    <p:bg>
      <p:bgPr>
        <a:gradFill>
          <a:gsLst>
            <a:gs pos="0">
              <a:schemeClr val="accent1">
                <a:alpha val="50000"/>
                <a:lumMod val="70000"/>
                <a:lumOff val="30000"/>
              </a:schemeClr>
            </a:gs>
            <a:gs pos="100000">
              <a:schemeClr val="accent4">
                <a:alpha val="85000"/>
              </a:schemeClr>
            </a:gs>
          </a:gsLst>
          <a:lin ang="2400000" scaled="0"/>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1476302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671663433"/>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100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aug teksto + foto 03">
    <p:bg>
      <p:bgPr>
        <a:solidFill>
          <a:schemeClr val="accent1"/>
        </a:solidFill>
        <a:effectLst/>
      </p:bgPr>
    </p:bg>
    <p:spTree>
      <p:nvGrpSpPr>
        <p:cNvPr id="1" name=""/>
        <p:cNvGrpSpPr/>
        <p:nvPr/>
      </p:nvGrpSpPr>
      <p:grpSpPr>
        <a:xfrm>
          <a:off x="0" y="0"/>
          <a:ext cx="0" cy="0"/>
          <a:chOff x="0" y="0"/>
          <a:chExt cx="0" cy="0"/>
        </a:xfrm>
      </p:grpSpPr>
      <p:sp>
        <p:nvSpPr>
          <p:cNvPr id="368" name="Body Level One…"/>
          <p:cNvSpPr txBox="1">
            <a:spLocks noGrp="1"/>
          </p:cNvSpPr>
          <p:nvPr>
            <p:ph type="body" sz="quarter" idx="1"/>
          </p:nvPr>
        </p:nvSpPr>
        <p:spPr>
          <a:xfrm>
            <a:off x="748799" y="2942002"/>
            <a:ext cx="4796591" cy="3587894"/>
          </a:xfrm>
          <a:prstGeom prst="rect">
            <a:avLst/>
          </a:prstGeom>
        </p:spPr>
        <p:txBody>
          <a:bodyPr/>
          <a:lstStyle>
            <a:lvl1pPr>
              <a:defRPr sz="1333">
                <a:solidFill>
                  <a:srgbClr val="34DF55"/>
                </a:solidFill>
              </a:defRPr>
            </a:lvl1pPr>
            <a:lvl2pPr>
              <a:defRPr sz="1333">
                <a:solidFill>
                  <a:srgbClr val="34DF55"/>
                </a:solidFill>
              </a:defRPr>
            </a:lvl2pPr>
            <a:lvl3pPr>
              <a:defRPr sz="1333">
                <a:solidFill>
                  <a:srgbClr val="34DF55"/>
                </a:solidFill>
              </a:defRPr>
            </a:lvl3pPr>
            <a:lvl4pPr>
              <a:defRPr sz="1333">
                <a:solidFill>
                  <a:srgbClr val="34DF55"/>
                </a:solidFill>
              </a:defRPr>
            </a:lvl4pPr>
            <a:lvl5pPr>
              <a:defRPr sz="1333">
                <a:solidFill>
                  <a:srgbClr val="34DF55"/>
                </a:solidFill>
              </a:defRPr>
            </a:lvl5pPr>
          </a:lstStyle>
          <a:p>
            <a:endParaRPr dirty="0"/>
          </a:p>
        </p:txBody>
      </p:sp>
      <p:sp>
        <p:nvSpPr>
          <p:cNvPr id="18" name="Title Text">
            <a:extLst>
              <a:ext uri="{FF2B5EF4-FFF2-40B4-BE49-F238E27FC236}">
                <a16:creationId xmlns:a16="http://schemas.microsoft.com/office/drawing/2014/main" id="{51F805AE-6C20-074B-B4B5-49E82739BF48}"/>
              </a:ext>
            </a:extLst>
          </p:cNvPr>
          <p:cNvSpPr txBox="1">
            <a:spLocks noGrp="1"/>
          </p:cNvSpPr>
          <p:nvPr>
            <p:ph type="title"/>
          </p:nvPr>
        </p:nvSpPr>
        <p:spPr>
          <a:xfrm>
            <a:off x="748800" y="1792801"/>
            <a:ext cx="4796590" cy="735247"/>
          </a:xfrm>
          <a:prstGeom prst="rect">
            <a:avLst/>
          </a:prstGeom>
        </p:spPr>
        <p:txBody>
          <a:bodyPr anchor="t">
            <a:normAutofit/>
          </a:bodyPr>
          <a:lstStyle>
            <a:lvl1pPr>
              <a:defRPr sz="4000" b="1">
                <a:solidFill>
                  <a:srgbClr val="34DF55"/>
                </a:solidFill>
              </a:defRPr>
            </a:lvl1pPr>
          </a:lstStyle>
          <a:p>
            <a:r>
              <a:rPr dirty="0"/>
              <a:t>Title Text</a:t>
            </a:r>
          </a:p>
        </p:txBody>
      </p:sp>
      <p:sp>
        <p:nvSpPr>
          <p:cNvPr id="14" name="Picture Placeholder 4">
            <a:extLst>
              <a:ext uri="{FF2B5EF4-FFF2-40B4-BE49-F238E27FC236}">
                <a16:creationId xmlns:a16="http://schemas.microsoft.com/office/drawing/2014/main" id="{15EE4502-35BE-E449-95ED-4674E7B720A4}"/>
              </a:ext>
            </a:extLst>
          </p:cNvPr>
          <p:cNvSpPr>
            <a:spLocks noGrp="1"/>
          </p:cNvSpPr>
          <p:nvPr>
            <p:ph type="pic" idx="26"/>
          </p:nvPr>
        </p:nvSpPr>
        <p:spPr>
          <a:xfrm>
            <a:off x="6682117" y="317956"/>
            <a:ext cx="5303309" cy="6210210"/>
          </a:xfrm>
          <a:prstGeom prst="roundRect">
            <a:avLst>
              <a:gd name="adj" fmla="val 2033"/>
            </a:avLst>
          </a:prstGeom>
        </p:spPr>
        <p:txBody>
          <a:bodyPr lIns="91439" tIns="45719" rIns="91439" bIns="45719">
            <a:noAutofit/>
          </a:bodyPr>
          <a:lstStyle/>
          <a:p>
            <a:endParaRPr/>
          </a:p>
        </p:txBody>
      </p:sp>
      <p:sp>
        <p:nvSpPr>
          <p:cNvPr id="6" name="Slide Number">
            <a:extLst>
              <a:ext uri="{FF2B5EF4-FFF2-40B4-BE49-F238E27FC236}">
                <a16:creationId xmlns:a16="http://schemas.microsoft.com/office/drawing/2014/main" id="{5DD4F091-65B2-4E2B-9779-128658D23F70}"/>
              </a:ext>
            </a:extLst>
          </p:cNvPr>
          <p:cNvSpPr txBox="1">
            <a:spLocks noGrp="1"/>
          </p:cNvSpPr>
          <p:nvPr>
            <p:ph type="sldNum" sz="quarter" idx="2"/>
          </p:nvPr>
        </p:nvSpPr>
        <p:spPr>
          <a:xfrm>
            <a:off x="10861736" y="6576390"/>
            <a:ext cx="1166579" cy="322393"/>
          </a:xfrm>
          <a:prstGeom prst="rect">
            <a:avLst/>
          </a:prstGeom>
        </p:spPr>
        <p:txBody>
          <a:bodyPr/>
          <a:lstStyle>
            <a:lvl1pPr>
              <a:defRPr sz="800">
                <a:solidFill>
                  <a:srgbClr val="FFFFFF"/>
                </a:solidFill>
              </a:defRPr>
            </a:lvl1pPr>
          </a:lstStyle>
          <a:p>
            <a:r>
              <a:rPr lang="en-GB" dirty="0" err="1"/>
              <a:t>Nuotraukos</a:t>
            </a:r>
            <a:r>
              <a:rPr lang="en-GB" dirty="0"/>
              <a:t> </a:t>
            </a:r>
            <a:r>
              <a:rPr lang="en-GB" dirty="0" err="1"/>
              <a:t>autorius</a:t>
            </a:r>
            <a:endParaRPr lang="en-GB" dirty="0"/>
          </a:p>
        </p:txBody>
      </p:sp>
    </p:spTree>
    <p:extLst>
      <p:ext uri="{BB962C8B-B14F-4D97-AF65-F5344CB8AC3E}">
        <p14:creationId xmlns:p14="http://schemas.microsoft.com/office/powerpoint/2010/main" val="270902301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ntraste + foto 03">
    <p:bg>
      <p:bgPr>
        <a:solidFill>
          <a:schemeClr val="accent1"/>
        </a:solidFill>
        <a:effectLst/>
      </p:bgPr>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81AE3696-C093-D346-86F6-90EF83D74565}"/>
              </a:ext>
            </a:extLst>
          </p:cNvPr>
          <p:cNvSpPr>
            <a:spLocks noGrp="1"/>
          </p:cNvSpPr>
          <p:nvPr>
            <p:ph type="pic" idx="34" hasCustomPrompt="1"/>
          </p:nvPr>
        </p:nvSpPr>
        <p:spPr>
          <a:xfrm>
            <a:off x="6599767" y="356659"/>
            <a:ext cx="5232400" cy="6144683"/>
          </a:xfrm>
          <a:prstGeom prst="roundRect">
            <a:avLst>
              <a:gd name="adj" fmla="val 2033"/>
            </a:avLst>
          </a:prstGeom>
        </p:spPr>
        <p:txBody>
          <a:bodyPr lIns="0" tIns="0" rIns="0" bIns="0" anchor="ctr" anchorCtr="1">
            <a:noAutofit/>
          </a:bodyPr>
          <a:lstStyle>
            <a:lvl1pPr marL="0" marR="0" indent="0" algn="l" defTabSz="914446" rtl="0" eaLnBrk="1" fontAlgn="auto" latinLnBrk="0" hangingPunct="1">
              <a:lnSpc>
                <a:spcPct val="90000"/>
              </a:lnSpc>
              <a:spcBef>
                <a:spcPts val="1000"/>
              </a:spcBef>
              <a:spcAft>
                <a:spcPts val="0"/>
              </a:spcAft>
              <a:buClrTx/>
              <a:buSzTx/>
              <a:buFontTx/>
              <a:buNone/>
              <a:tabLst/>
              <a:defRPr>
                <a:solidFill>
                  <a:schemeClr val="accent2"/>
                </a:solidFill>
              </a:defRPr>
            </a:lvl1pPr>
          </a:lstStyle>
          <a:p>
            <a:pPr marL="0" marR="0" lvl="0" indent="0" algn="l" defTabSz="914446" rtl="0" eaLnBrk="1" fontAlgn="auto" latinLnBrk="0" hangingPunct="1">
              <a:lnSpc>
                <a:spcPct val="90000"/>
              </a:lnSpc>
              <a:spcBef>
                <a:spcPts val="1000"/>
              </a:spcBef>
              <a:spcAft>
                <a:spcPts val="0"/>
              </a:spcAft>
              <a:buClrTx/>
              <a:buSzTx/>
              <a:buFontTx/>
              <a:buNone/>
              <a:tabLst/>
              <a:defRPr/>
            </a:pPr>
            <a:r>
              <a:rPr lang="lt-LT" dirty="0"/>
              <a:t>Spauskite kad įterpti paveikslėlį</a:t>
            </a:r>
          </a:p>
        </p:txBody>
      </p:sp>
      <p:sp>
        <p:nvSpPr>
          <p:cNvPr id="23" name="Title Text">
            <a:extLst>
              <a:ext uri="{FF2B5EF4-FFF2-40B4-BE49-F238E27FC236}">
                <a16:creationId xmlns:a16="http://schemas.microsoft.com/office/drawing/2014/main" id="{46F916E0-4E1B-3746-82B0-10B465FDD699}"/>
              </a:ext>
            </a:extLst>
          </p:cNvPr>
          <p:cNvSpPr txBox="1">
            <a:spLocks noGrp="1"/>
          </p:cNvSpPr>
          <p:nvPr>
            <p:ph type="title" hasCustomPrompt="1"/>
          </p:nvPr>
        </p:nvSpPr>
        <p:spPr>
          <a:xfrm>
            <a:off x="719667" y="1914672"/>
            <a:ext cx="4748451" cy="2074699"/>
          </a:xfrm>
          <a:prstGeom prst="rect">
            <a:avLst/>
          </a:prstGeom>
        </p:spPr>
        <p:txBody>
          <a:bodyPr anchor="t">
            <a:normAutofit/>
          </a:bodyPr>
          <a:lstStyle>
            <a:lvl1pPr>
              <a:defRPr sz="4000" b="1">
                <a:solidFill>
                  <a:schemeClr val="accent2"/>
                </a:solidFill>
                <a:latin typeface="Inter" panose="020B0502030000000004" pitchFamily="34" charset="0"/>
                <a:ea typeface="Inter" panose="020B0502030000000004" pitchFamily="34" charset="0"/>
              </a:defRPr>
            </a:lvl1pPr>
          </a:lstStyle>
          <a:p>
            <a:r>
              <a:rPr lang="en-US" dirty="0" err="1"/>
              <a:t>Antraštės</a:t>
            </a:r>
            <a:r>
              <a:rPr lang="en-US" dirty="0"/>
              <a:t> </a:t>
            </a:r>
            <a:r>
              <a:rPr lang="en-US" dirty="0" err="1"/>
              <a:t>tekstas</a:t>
            </a:r>
            <a:endParaRPr dirty="0"/>
          </a:p>
        </p:txBody>
      </p:sp>
      <p:sp>
        <p:nvSpPr>
          <p:cNvPr id="24" name="Body Level One…">
            <a:extLst>
              <a:ext uri="{FF2B5EF4-FFF2-40B4-BE49-F238E27FC236}">
                <a16:creationId xmlns:a16="http://schemas.microsoft.com/office/drawing/2014/main" id="{CC08FACD-3843-2F4E-8CFF-156FEE316E33}"/>
              </a:ext>
            </a:extLst>
          </p:cNvPr>
          <p:cNvSpPr txBox="1">
            <a:spLocks noGrp="1"/>
          </p:cNvSpPr>
          <p:nvPr>
            <p:ph type="body" sz="quarter" idx="39" hasCustomPrompt="1"/>
          </p:nvPr>
        </p:nvSpPr>
        <p:spPr>
          <a:xfrm>
            <a:off x="719667" y="4247744"/>
            <a:ext cx="4748450" cy="933856"/>
          </a:xfrm>
          <a:prstGeom prst="rect">
            <a:avLst/>
          </a:prstGeom>
        </p:spPr>
        <p:txBody>
          <a:bodyPr>
            <a:normAutofit/>
          </a:bodyPr>
          <a:lstStyle>
            <a:lvl1pPr>
              <a:defRPr sz="2000" b="1">
                <a:solidFill>
                  <a:schemeClr val="accent2"/>
                </a:solidFill>
              </a:defRPr>
            </a:lvl1pPr>
            <a:lvl2pPr>
              <a:defRPr sz="1333"/>
            </a:lvl2pPr>
            <a:lvl3pPr>
              <a:defRPr sz="1333"/>
            </a:lvl3pPr>
            <a:lvl4pPr>
              <a:defRPr sz="1333"/>
            </a:lvl4pPr>
            <a:lvl5pPr>
              <a:defRPr sz="1333"/>
            </a:lvl5pPr>
          </a:lstStyle>
          <a:p>
            <a:r>
              <a:rPr lang="lt-LT" dirty="0"/>
              <a:t>Paantraštės tekstas</a:t>
            </a:r>
            <a:endParaRPr dirty="0"/>
          </a:p>
        </p:txBody>
      </p:sp>
      <p:sp>
        <p:nvSpPr>
          <p:cNvPr id="25" name="Body Level One…">
            <a:extLst>
              <a:ext uri="{FF2B5EF4-FFF2-40B4-BE49-F238E27FC236}">
                <a16:creationId xmlns:a16="http://schemas.microsoft.com/office/drawing/2014/main" id="{60B798E7-FCB2-CB49-B00A-54E08E6D6A7E}"/>
              </a:ext>
            </a:extLst>
          </p:cNvPr>
          <p:cNvSpPr txBox="1">
            <a:spLocks noGrp="1"/>
          </p:cNvSpPr>
          <p:nvPr>
            <p:ph type="body" sz="quarter" idx="35" hasCustomPrompt="1"/>
          </p:nvPr>
        </p:nvSpPr>
        <p:spPr>
          <a:xfrm>
            <a:off x="719667" y="5901266"/>
            <a:ext cx="4748450" cy="240242"/>
          </a:xfrm>
          <a:prstGeom prst="rect">
            <a:avLst/>
          </a:prstGeom>
        </p:spPr>
        <p:txBody>
          <a:bodyPr anchor="ctr" anchorCtr="0"/>
          <a:lstStyle>
            <a:lvl1pPr>
              <a:defRPr sz="1333">
                <a:solidFill>
                  <a:schemeClr val="accent2"/>
                </a:solidFill>
              </a:defRPr>
            </a:lvl1pPr>
            <a:lvl2pPr>
              <a:defRPr sz="1333"/>
            </a:lvl2pPr>
            <a:lvl3pPr>
              <a:defRPr sz="1333"/>
            </a:lvl3pPr>
            <a:lvl4pPr>
              <a:defRPr sz="1333"/>
            </a:lvl4pPr>
            <a:lvl5pPr>
              <a:defRPr sz="1333"/>
            </a:lvl5pPr>
          </a:lstStyle>
          <a:p>
            <a:r>
              <a:rPr lang="lt-LT" dirty="0"/>
              <a:t>Pastraipos tekstas</a:t>
            </a:r>
            <a:endParaRPr dirty="0"/>
          </a:p>
        </p:txBody>
      </p:sp>
      <p:pic>
        <p:nvPicPr>
          <p:cNvPr id="9" name="icons-03.png" descr="icons-03.png">
            <a:extLst>
              <a:ext uri="{FF2B5EF4-FFF2-40B4-BE49-F238E27FC236}">
                <a16:creationId xmlns:a16="http://schemas.microsoft.com/office/drawing/2014/main" id="{282593C7-047A-AE41-9180-DC11F1283D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44651" y="256225"/>
            <a:ext cx="192683" cy="192682"/>
          </a:xfrm>
          <a:prstGeom prst="rect">
            <a:avLst/>
          </a:prstGeom>
          <a:ln w="12700">
            <a:miter lim="400000"/>
          </a:ln>
        </p:spPr>
      </p:pic>
      <p:sp>
        <p:nvSpPr>
          <p:cNvPr id="11" name="Text Placeholder 118">
            <a:extLst>
              <a:ext uri="{FF2B5EF4-FFF2-40B4-BE49-F238E27FC236}">
                <a16:creationId xmlns:a16="http://schemas.microsoft.com/office/drawing/2014/main" id="{59DCCA0B-A87A-7B4E-A8E6-63D244DFABC8}"/>
              </a:ext>
            </a:extLst>
          </p:cNvPr>
          <p:cNvSpPr>
            <a:spLocks noGrp="1"/>
          </p:cNvSpPr>
          <p:nvPr>
            <p:ph type="body" sz="quarter" idx="31" hasCustomPrompt="1"/>
          </p:nvPr>
        </p:nvSpPr>
        <p:spPr>
          <a:xfrm>
            <a:off x="729644" y="369330"/>
            <a:ext cx="3284417" cy="185272"/>
          </a:xfrm>
          <a:prstGeom prst="roundRect">
            <a:avLst>
              <a:gd name="adj" fmla="val 27935"/>
            </a:avLst>
          </a:prstGeom>
          <a:noFill/>
          <a:ln w="25400" cap="rnd">
            <a:solidFill>
              <a:srgbClr val="34DF55"/>
            </a:solidFill>
            <a:round/>
          </a:ln>
        </p:spPr>
        <p:txBody>
          <a:bodyPr lIns="144000" tIns="0" rIns="144000" bIns="0" anchor="ctr" anchorCtr="1">
            <a:noAutofit/>
          </a:bodyPr>
          <a:lstStyle>
            <a:lvl1pPr algn="ctr">
              <a:defRPr sz="1333">
                <a:solidFill>
                  <a:srgbClr val="34DF55"/>
                </a:solidFill>
              </a:defRPr>
            </a:lvl1pPr>
          </a:lstStyle>
          <a:p>
            <a:r>
              <a:rPr lang="en-GB" dirty="0"/>
              <a:t>Prezentacijos ar skyriaus pavadinimas</a:t>
            </a:r>
          </a:p>
        </p:txBody>
      </p:sp>
      <p:sp>
        <p:nvSpPr>
          <p:cNvPr id="10" name="Slide Number">
            <a:extLst>
              <a:ext uri="{FF2B5EF4-FFF2-40B4-BE49-F238E27FC236}">
                <a16:creationId xmlns:a16="http://schemas.microsoft.com/office/drawing/2014/main" id="{66634C19-7E53-439C-A554-BF84E2E3C34C}"/>
              </a:ext>
            </a:extLst>
          </p:cNvPr>
          <p:cNvSpPr txBox="1">
            <a:spLocks noGrp="1"/>
          </p:cNvSpPr>
          <p:nvPr>
            <p:ph type="sldNum" sz="quarter" idx="2"/>
          </p:nvPr>
        </p:nvSpPr>
        <p:spPr>
          <a:xfrm>
            <a:off x="10658434" y="6598159"/>
            <a:ext cx="1533566" cy="190505"/>
          </a:xfrm>
          <a:prstGeom prst="rect">
            <a:avLst/>
          </a:prstGeom>
        </p:spPr>
        <p:txBody>
          <a:bodyPr/>
          <a:lstStyle>
            <a:lvl1pPr>
              <a:defRPr sz="800">
                <a:solidFill>
                  <a:srgbClr val="FFFFFF"/>
                </a:solidFill>
                <a:latin typeface="+mj-lt"/>
              </a:defRPr>
            </a:lvl1pPr>
          </a:lstStyle>
          <a:p>
            <a:r>
              <a:rPr lang="en-GB" dirty="0" err="1"/>
              <a:t>Nuotraukos</a:t>
            </a:r>
            <a:r>
              <a:rPr lang="en-GB" dirty="0"/>
              <a:t> </a:t>
            </a:r>
            <a:r>
              <a:rPr lang="en-GB" dirty="0" err="1"/>
              <a:t>autorius</a:t>
            </a:r>
            <a:endParaRPr lang="en-GB" dirty="0"/>
          </a:p>
        </p:txBody>
      </p:sp>
    </p:spTree>
    <p:extLst>
      <p:ext uri="{BB962C8B-B14F-4D97-AF65-F5344CB8AC3E}">
        <p14:creationId xmlns:p14="http://schemas.microsoft.com/office/powerpoint/2010/main" val="231922313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97E286C-F119-164D-98B5-7554300BFF15}"/>
              </a:ext>
            </a:extLst>
          </p:cNvPr>
          <p:cNvGraphicFramePr/>
          <p:nvPr userDrawn="1">
            <p:extLst>
              <p:ext uri="{D42A27DB-BD31-4B8C-83A1-F6EECF244321}">
                <p14:modId xmlns:p14="http://schemas.microsoft.com/office/powerpoint/2010/main" val="1045820047"/>
              </p:ext>
            </p:extLst>
          </p:nvPr>
        </p:nvGraphicFramePr>
        <p:xfrm>
          <a:off x="988701" y="2767449"/>
          <a:ext cx="5988569" cy="3899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36EB0B7-CB10-0C4C-B050-33BD0FB32D11}"/>
              </a:ext>
            </a:extLst>
          </p:cNvPr>
          <p:cNvGraphicFramePr/>
          <p:nvPr userDrawn="1">
            <p:extLst>
              <p:ext uri="{D42A27DB-BD31-4B8C-83A1-F6EECF244321}">
                <p14:modId xmlns:p14="http://schemas.microsoft.com/office/powerpoint/2010/main" val="46792756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B4F772-2275-974B-AA4E-C0D2280B6421}"/>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23231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_White backgroun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19E62AA-E2D7-254E-B7E9-789668C3EE84}"/>
              </a:ext>
            </a:extLst>
          </p:cNvPr>
          <p:cNvGraphicFramePr/>
          <p:nvPr userDrawn="1">
            <p:extLst>
              <p:ext uri="{D42A27DB-BD31-4B8C-83A1-F6EECF244321}">
                <p14:modId xmlns:p14="http://schemas.microsoft.com/office/powerpoint/2010/main" val="3773615434"/>
              </p:ext>
            </p:extLst>
          </p:nvPr>
        </p:nvGraphicFramePr>
        <p:xfrm>
          <a:off x="988701" y="2763075"/>
          <a:ext cx="5995285" cy="390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F4103FC-5D4B-6148-8344-357F85691C58}"/>
              </a:ext>
            </a:extLst>
          </p:cNvPr>
          <p:cNvGraphicFramePr/>
          <p:nvPr userDrawn="1">
            <p:extLst>
              <p:ext uri="{D42A27DB-BD31-4B8C-83A1-F6EECF244321}">
                <p14:modId xmlns:p14="http://schemas.microsoft.com/office/powerpoint/2010/main" val="384368831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FBCAAAE-80A2-E844-AF0A-BF81197DCFF9}"/>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9681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C492272-9779-2241-83F3-E687CBCE187A}"/>
              </a:ext>
            </a:extLst>
          </p:cNvPr>
          <p:cNvGraphicFramePr>
            <a:graphicFrameLocks noGrp="1"/>
          </p:cNvGraphicFramePr>
          <p:nvPr userDrawn="1">
            <p:extLst>
              <p:ext uri="{D42A27DB-BD31-4B8C-83A1-F6EECF244321}">
                <p14:modId xmlns:p14="http://schemas.microsoft.com/office/powerpoint/2010/main" val="3480262572"/>
              </p:ext>
            </p:extLst>
          </p:nvPr>
        </p:nvGraphicFramePr>
        <p:xfrm>
          <a:off x="947737" y="2736570"/>
          <a:ext cx="10077314" cy="3475035"/>
        </p:xfrm>
        <a:graphic>
          <a:graphicData uri="http://schemas.openxmlformats.org/drawingml/2006/table">
            <a:tbl>
              <a:tblPr firstRow="1" bandRow="1">
                <a:tableStyleId>{073A0DAA-6AF3-43AB-8588-CEC1D06C72B9}</a:tableStyleId>
              </a:tblPr>
              <a:tblGrid>
                <a:gridCol w="525463">
                  <a:extLst>
                    <a:ext uri="{9D8B030D-6E8A-4147-A177-3AD203B41FA5}">
                      <a16:colId xmlns:a16="http://schemas.microsoft.com/office/drawing/2014/main" val="553379762"/>
                    </a:ext>
                  </a:extLst>
                </a:gridCol>
                <a:gridCol w="5672183">
                  <a:extLst>
                    <a:ext uri="{9D8B030D-6E8A-4147-A177-3AD203B41FA5}">
                      <a16:colId xmlns:a16="http://schemas.microsoft.com/office/drawing/2014/main" val="2887563481"/>
                    </a:ext>
                  </a:extLst>
                </a:gridCol>
                <a:gridCol w="2632166">
                  <a:extLst>
                    <a:ext uri="{9D8B030D-6E8A-4147-A177-3AD203B41FA5}">
                      <a16:colId xmlns:a16="http://schemas.microsoft.com/office/drawing/2014/main" val="1877026651"/>
                    </a:ext>
                  </a:extLst>
                </a:gridCol>
                <a:gridCol w="1247502">
                  <a:extLst>
                    <a:ext uri="{9D8B030D-6E8A-4147-A177-3AD203B41FA5}">
                      <a16:colId xmlns:a16="http://schemas.microsoft.com/office/drawing/2014/main" val="2481374449"/>
                    </a:ext>
                  </a:extLst>
                </a:gridCol>
              </a:tblGrid>
              <a:tr h="695007">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12" name="TextBox 11">
            <a:extLst>
              <a:ext uri="{FF2B5EF4-FFF2-40B4-BE49-F238E27FC236}">
                <a16:creationId xmlns:a16="http://schemas.microsoft.com/office/drawing/2014/main" id="{0A4775A3-EB07-A141-A562-5216ADEA360A}"/>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4242087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_White backgroun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4B7795-ED57-BA41-9394-B33607ADC5F5}"/>
              </a:ext>
            </a:extLst>
          </p:cNvPr>
          <p:cNvGraphicFramePr>
            <a:graphicFrameLocks noGrp="1"/>
          </p:cNvGraphicFramePr>
          <p:nvPr userDrawn="1">
            <p:extLst>
              <p:ext uri="{D42A27DB-BD31-4B8C-83A1-F6EECF244321}">
                <p14:modId xmlns:p14="http://schemas.microsoft.com/office/powerpoint/2010/main" val="3518219809"/>
              </p:ext>
            </p:extLst>
          </p:nvPr>
        </p:nvGraphicFramePr>
        <p:xfrm>
          <a:off x="947737" y="2736570"/>
          <a:ext cx="10279789" cy="3475035"/>
        </p:xfrm>
        <a:graphic>
          <a:graphicData uri="http://schemas.openxmlformats.org/drawingml/2006/table">
            <a:tbl>
              <a:tblPr firstRow="1" bandRow="1">
                <a:tableStyleId>{073A0DAA-6AF3-43AB-8588-CEC1D06C72B9}</a:tableStyleId>
              </a:tblPr>
              <a:tblGrid>
                <a:gridCol w="528366">
                  <a:extLst>
                    <a:ext uri="{9D8B030D-6E8A-4147-A177-3AD203B41FA5}">
                      <a16:colId xmlns:a16="http://schemas.microsoft.com/office/drawing/2014/main" val="553379762"/>
                    </a:ext>
                  </a:extLst>
                </a:gridCol>
                <a:gridCol w="5669280">
                  <a:extLst>
                    <a:ext uri="{9D8B030D-6E8A-4147-A177-3AD203B41FA5}">
                      <a16:colId xmlns:a16="http://schemas.microsoft.com/office/drawing/2014/main" val="2887563481"/>
                    </a:ext>
                  </a:extLst>
                </a:gridCol>
                <a:gridCol w="2625634">
                  <a:extLst>
                    <a:ext uri="{9D8B030D-6E8A-4147-A177-3AD203B41FA5}">
                      <a16:colId xmlns:a16="http://schemas.microsoft.com/office/drawing/2014/main" val="1877026651"/>
                    </a:ext>
                  </a:extLst>
                </a:gridCol>
                <a:gridCol w="1456509">
                  <a:extLst>
                    <a:ext uri="{9D8B030D-6E8A-4147-A177-3AD203B41FA5}">
                      <a16:colId xmlns:a16="http://schemas.microsoft.com/office/drawing/2014/main" val="2481374449"/>
                    </a:ext>
                  </a:extLst>
                </a:gridCol>
              </a:tblGrid>
              <a:tr h="695007">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4" name="TextBox 3">
            <a:extLst>
              <a:ext uri="{FF2B5EF4-FFF2-40B4-BE49-F238E27FC236}">
                <a16:creationId xmlns:a16="http://schemas.microsoft.com/office/drawing/2014/main" id="{BFB6A585-1753-A34C-8DD7-7369E5275DA5}"/>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52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81210463"/>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59681192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092419327"/>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099255813"/>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81816245"/>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997725883"/>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731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01343"/>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 id="2147483749" r:id="rId12"/>
    <p:sldLayoutId id="2147483748" r:id="rId13"/>
    <p:sldLayoutId id="2147483747" r:id="rId14"/>
    <p:sldLayoutId id="2147483746" r:id="rId15"/>
    <p:sldLayoutId id="2147483714" r:id="rId16"/>
    <p:sldLayoutId id="2147483715" r:id="rId17"/>
    <p:sldLayoutId id="2147483716" r:id="rId18"/>
    <p:sldLayoutId id="2147483723" r:id="rId19"/>
    <p:sldLayoutId id="2147483737" r:id="rId20"/>
    <p:sldLayoutId id="2147483738" r:id="rId21"/>
    <p:sldLayoutId id="2147483717" r:id="rId22"/>
    <p:sldLayoutId id="2147483718" r:id="rId23"/>
    <p:sldLayoutId id="2147483719" r:id="rId24"/>
    <p:sldLayoutId id="2147483720" r:id="rId25"/>
    <p:sldLayoutId id="2147483677" r:id="rId26"/>
    <p:sldLayoutId id="2147483739" r:id="rId27"/>
    <p:sldLayoutId id="2147483743" r:id="rId28"/>
    <p:sldLayoutId id="2147483744" r:id="rId29"/>
    <p:sldLayoutId id="2147483745" r:id="rId30"/>
    <p:sldLayoutId id="2147483759" r:id="rId31"/>
    <p:sldLayoutId id="2147483760"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730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hemeOverride" Target="../theme/themeOverride2.xml"/><Relationship Id="rId5" Type="http://schemas.openxmlformats.org/officeDocument/2006/relationships/image" Target="../media/image21.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29F0F2-29A1-4C08-809E-400D6F24091E}"/>
              </a:ext>
            </a:extLst>
          </p:cNvPr>
          <p:cNvSpPr>
            <a:spLocks noGrp="1"/>
          </p:cNvSpPr>
          <p:nvPr>
            <p:ph type="body" sz="quarter" idx="10"/>
          </p:nvPr>
        </p:nvSpPr>
        <p:spPr>
          <a:xfrm>
            <a:off x="632354" y="4738214"/>
            <a:ext cx="8854531" cy="693738"/>
          </a:xfrm>
        </p:spPr>
        <p:txBody>
          <a:bodyPr/>
          <a:lstStyle/>
          <a:p>
            <a:r>
              <a:rPr lang="lt-LT" sz="1800" dirty="0">
                <a:latin typeface="Inter V Semi Bold" panose="020B0502030000000004" pitchFamily="34" charset="0"/>
                <a:ea typeface="Inter V Semi Bold" panose="020B0502030000000004" pitchFamily="34" charset="0"/>
                <a:cs typeface="Inter V Semi Bold" panose="020B0502030000000004" pitchFamily="34" charset="0"/>
              </a:rPr>
              <a:t>Audronė Račkauskienė</a:t>
            </a:r>
            <a:endParaRPr lang="en-US" sz="1800" dirty="0">
              <a:latin typeface="Inter V Semi Bold" panose="020B0502030000000004" pitchFamily="34" charset="0"/>
              <a:ea typeface="Inter V Semi Bold" panose="020B0502030000000004" pitchFamily="34" charset="0"/>
              <a:cs typeface="Inter V Semi Bold" panose="020B0502030000000004" pitchFamily="34" charset="0"/>
            </a:endParaRPr>
          </a:p>
          <a:p>
            <a:r>
              <a:rPr lang="lt-LT" sz="1800" dirty="0" err="1">
                <a:latin typeface="Inter V Semi Bold" panose="020B0502030000000004" pitchFamily="34" charset="0"/>
                <a:ea typeface="Inter V Semi Bold" panose="020B0502030000000004" pitchFamily="34" charset="0"/>
                <a:cs typeface="Inter V Semi Bold" panose="020B0502030000000004" pitchFamily="34" charset="0"/>
              </a:rPr>
              <a:t>Head</a:t>
            </a:r>
            <a:r>
              <a:rPr lang="lt-LT" sz="1800" dirty="0">
                <a:latin typeface="Inter V Semi Bold" panose="020B0502030000000004" pitchFamily="34" charset="0"/>
                <a:ea typeface="Inter V Semi Bold" panose="020B0502030000000004" pitchFamily="34" charset="0"/>
                <a:cs typeface="Inter V Semi Bold" panose="020B0502030000000004" pitchFamily="34" charset="0"/>
              </a:rPr>
              <a:t> of International Studies Office</a:t>
            </a:r>
            <a:endParaRPr lang="en-US" sz="1800" dirty="0">
              <a:latin typeface="Inter V Semi Bold" panose="020B0502030000000004" pitchFamily="34" charset="0"/>
              <a:ea typeface="Inter V Semi Bold" panose="020B0502030000000004" pitchFamily="34" charset="0"/>
              <a:cs typeface="Inter V Semi Bold" panose="020B0502030000000004" pitchFamily="34" charset="0"/>
            </a:endParaRPr>
          </a:p>
        </p:txBody>
      </p:sp>
      <p:sp>
        <p:nvSpPr>
          <p:cNvPr id="3" name="Text Placeholder 2">
            <a:extLst>
              <a:ext uri="{FF2B5EF4-FFF2-40B4-BE49-F238E27FC236}">
                <a16:creationId xmlns:a16="http://schemas.microsoft.com/office/drawing/2014/main" id="{6F38871C-7E15-42FA-8036-6280640877A9}"/>
              </a:ext>
            </a:extLst>
          </p:cNvPr>
          <p:cNvSpPr>
            <a:spLocks noGrp="1"/>
          </p:cNvSpPr>
          <p:nvPr>
            <p:ph type="body" sz="quarter" idx="11"/>
          </p:nvPr>
        </p:nvSpPr>
        <p:spPr>
          <a:xfrm>
            <a:off x="632355" y="1203688"/>
            <a:ext cx="8854531" cy="3534526"/>
          </a:xfrm>
        </p:spPr>
        <p:txBody>
          <a:bodyPr/>
          <a:lstStyle/>
          <a:p>
            <a:r>
              <a:rPr lang="en-US" sz="6000" b="0" dirty="0">
                <a:solidFill>
                  <a:schemeClr val="bg1"/>
                </a:solidFill>
                <a:latin typeface="Inter V" panose="020B0502030000000004" pitchFamily="34" charset="0"/>
                <a:ea typeface="Inter V" panose="020B0502030000000004" pitchFamily="34" charset="0"/>
                <a:cs typeface="Inter V" panose="020B0502030000000004" pitchFamily="34" charset="0"/>
              </a:rPr>
              <a:t>Welcome to</a:t>
            </a:r>
            <a:r>
              <a:rPr lang="lt-LT" sz="6000" b="0" dirty="0">
                <a:solidFill>
                  <a:schemeClr val="bg1"/>
                </a:solidFill>
                <a:latin typeface="Inter V" panose="020B0502030000000004" pitchFamily="34" charset="0"/>
                <a:ea typeface="Inter V" panose="020B0502030000000004" pitchFamily="34" charset="0"/>
                <a:cs typeface="Inter V" panose="020B0502030000000004" pitchFamily="34" charset="0"/>
              </a:rPr>
              <a:t> </a:t>
            </a:r>
            <a:r>
              <a:rPr lang="lt-LT" sz="6000" b="0" dirty="0">
                <a:latin typeface="Inter V" panose="020B0502030000000004" pitchFamily="34" charset="0"/>
                <a:ea typeface="Inter V" panose="020B0502030000000004" pitchFamily="34" charset="0"/>
                <a:cs typeface="Inter V" panose="020B0502030000000004" pitchFamily="34" charset="0"/>
              </a:rPr>
              <a:t>Lithuania</a:t>
            </a:r>
            <a:r>
              <a:rPr lang="lt-LT" sz="6000" b="0" dirty="0">
                <a:solidFill>
                  <a:schemeClr val="bg1"/>
                </a:solidFill>
                <a:latin typeface="Inter V" panose="020B0502030000000004" pitchFamily="34" charset="0"/>
                <a:ea typeface="Inter V" panose="020B0502030000000004" pitchFamily="34" charset="0"/>
                <a:cs typeface="Inter V" panose="020B0502030000000004" pitchFamily="34" charset="0"/>
              </a:rPr>
              <a:t>, </a:t>
            </a:r>
            <a:r>
              <a:rPr lang="lt-LT" sz="6000" b="0" dirty="0">
                <a:latin typeface="Inter V" panose="020B0502030000000004" pitchFamily="34" charset="0"/>
                <a:ea typeface="Inter V" panose="020B0502030000000004" pitchFamily="34" charset="0"/>
                <a:cs typeface="Inter V" panose="020B0502030000000004" pitchFamily="34" charset="0"/>
              </a:rPr>
              <a:t>Kaunas</a:t>
            </a:r>
            <a:r>
              <a:rPr lang="lt-LT" sz="6000" b="0" dirty="0">
                <a:solidFill>
                  <a:schemeClr val="bg1"/>
                </a:solidFill>
                <a:latin typeface="Inter V" panose="020B0502030000000004" pitchFamily="34" charset="0"/>
                <a:ea typeface="Inter V" panose="020B0502030000000004" pitchFamily="34" charset="0"/>
                <a:cs typeface="Inter V" panose="020B0502030000000004" pitchFamily="34" charset="0"/>
              </a:rPr>
              <a:t> </a:t>
            </a:r>
            <a:r>
              <a:rPr lang="lt-LT" sz="6000" b="0" dirty="0" err="1">
                <a:solidFill>
                  <a:schemeClr val="bg1"/>
                </a:solidFill>
                <a:latin typeface="Inter V" panose="020B0502030000000004" pitchFamily="34" charset="0"/>
                <a:ea typeface="Inter V" panose="020B0502030000000004" pitchFamily="34" charset="0"/>
                <a:cs typeface="Inter V" panose="020B0502030000000004" pitchFamily="34" charset="0"/>
              </a:rPr>
              <a:t>and</a:t>
            </a:r>
            <a:r>
              <a:rPr lang="lt-LT" sz="6000" b="0" dirty="0">
                <a:solidFill>
                  <a:schemeClr val="bg1"/>
                </a:solidFill>
                <a:latin typeface="Inter V" panose="020B0502030000000004" pitchFamily="34" charset="0"/>
                <a:ea typeface="Inter V" panose="020B0502030000000004" pitchFamily="34" charset="0"/>
                <a:cs typeface="Inter V" panose="020B0502030000000004" pitchFamily="34" charset="0"/>
              </a:rPr>
              <a:t> </a:t>
            </a:r>
            <a:r>
              <a:rPr lang="en-US" sz="6000" dirty="0">
                <a:latin typeface="Inter V" panose="020B0502030000000004" pitchFamily="34" charset="0"/>
                <a:ea typeface="Inter V" panose="020B0502030000000004" pitchFamily="34" charset="0"/>
                <a:cs typeface="Inter V" panose="020B0502030000000004" pitchFamily="34" charset="0"/>
              </a:rPr>
              <a:t>K</a:t>
            </a:r>
            <a:r>
              <a:rPr lang="lt-LT" sz="6000" dirty="0">
                <a:latin typeface="Inter V" panose="020B0502030000000004" pitchFamily="34" charset="0"/>
                <a:ea typeface="Inter V" panose="020B0502030000000004" pitchFamily="34" charset="0"/>
                <a:cs typeface="Inter V" panose="020B0502030000000004" pitchFamily="34" charset="0"/>
              </a:rPr>
              <a:t>TU</a:t>
            </a:r>
          </a:p>
          <a:p>
            <a:endParaRPr lang="en-US" dirty="0">
              <a:latin typeface="Inter V" panose="020B0502030000000004" pitchFamily="34" charset="0"/>
              <a:ea typeface="Inter V" panose="020B0502030000000004" pitchFamily="34" charset="0"/>
              <a:cs typeface="Inter V" panose="020B0502030000000004" pitchFamily="34" charset="0"/>
            </a:endParaRPr>
          </a:p>
        </p:txBody>
      </p:sp>
      <p:sp>
        <p:nvSpPr>
          <p:cNvPr id="4" name="Text Placeholder 3">
            <a:extLst>
              <a:ext uri="{FF2B5EF4-FFF2-40B4-BE49-F238E27FC236}">
                <a16:creationId xmlns:a16="http://schemas.microsoft.com/office/drawing/2014/main" id="{B4BCA5B4-FC48-4F48-94C9-11ED6B09DF14}"/>
              </a:ext>
            </a:extLst>
          </p:cNvPr>
          <p:cNvSpPr>
            <a:spLocks noGrp="1"/>
          </p:cNvSpPr>
          <p:nvPr>
            <p:ph type="body" sz="quarter" idx="12"/>
          </p:nvPr>
        </p:nvSpPr>
        <p:spPr/>
        <p:txBody>
          <a:bodyPr/>
          <a:lstStyle/>
          <a:p>
            <a:r>
              <a:rPr lang="en-US" dirty="0"/>
              <a:t>International Relations Department</a:t>
            </a:r>
          </a:p>
        </p:txBody>
      </p:sp>
    </p:spTree>
    <p:extLst>
      <p:ext uri="{BB962C8B-B14F-4D97-AF65-F5344CB8AC3E}">
        <p14:creationId xmlns:p14="http://schemas.microsoft.com/office/powerpoint/2010/main" val="417166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13221" y="1960510"/>
            <a:ext cx="8359579" cy="4276777"/>
          </a:xfrm>
        </p:spPr>
        <p:txBody>
          <a:bodyPr/>
          <a:lstStyle/>
          <a:p>
            <a:pPr marL="0" indent="0" algn="ctr">
              <a:buNone/>
            </a:pPr>
            <a:r>
              <a:rPr lang="en-US" sz="3600" b="1" dirty="0"/>
              <a:t>Which famous </a:t>
            </a:r>
            <a:r>
              <a:rPr lang="en-US" sz="3600" b="1" dirty="0">
                <a:solidFill>
                  <a:srgbClr val="FFFF00"/>
                </a:solidFill>
              </a:rPr>
              <a:t>TV Series </a:t>
            </a:r>
            <a:r>
              <a:rPr lang="en-US" sz="3600" b="1" dirty="0"/>
              <a:t>were filmed in LITHUANIA?</a:t>
            </a:r>
            <a:endParaRPr lang="lt-LT" sz="3600" b="1" dirty="0"/>
          </a:p>
          <a:p>
            <a:pPr marL="0" indent="0">
              <a:buNone/>
            </a:pPr>
            <a:endParaRPr lang="lt-LT" dirty="0"/>
          </a:p>
          <a:p>
            <a:pPr marL="0" indent="0" algn="ctr">
              <a:buNone/>
            </a:pPr>
            <a:endParaRPr lang="lt-LT" dirty="0"/>
          </a:p>
        </p:txBody>
      </p:sp>
      <p:sp>
        <p:nvSpPr>
          <p:cNvPr id="3" name="Text Placeholder 2"/>
          <p:cNvSpPr>
            <a:spLocks noGrp="1"/>
          </p:cNvSpPr>
          <p:nvPr>
            <p:ph type="body" sz="quarter" idx="11"/>
          </p:nvPr>
        </p:nvSpPr>
        <p:spPr/>
        <p:txBody>
          <a:bodyPr/>
          <a:lstStyle/>
          <a:p>
            <a:r>
              <a:rPr lang="lt-LT" dirty="0"/>
              <a:t>THE GAME </a:t>
            </a:r>
            <a:r>
              <a:rPr lang="lt-LT" dirty="0" err="1"/>
              <a:t>No</a:t>
            </a:r>
            <a:r>
              <a:rPr lang="lt-LT" dirty="0"/>
              <a:t>. </a:t>
            </a:r>
            <a:r>
              <a:rPr lang="en-US" dirty="0"/>
              <a:t>3</a:t>
            </a:r>
            <a:endParaRPr lang="lt-LT" dirty="0"/>
          </a:p>
        </p:txBody>
      </p:sp>
      <p:sp>
        <p:nvSpPr>
          <p:cNvPr id="4" name="Text Placeholder 3"/>
          <p:cNvSpPr>
            <a:spLocks noGrp="1"/>
          </p:cNvSpPr>
          <p:nvPr>
            <p:ph type="body" sz="quarter" idx="12"/>
          </p:nvPr>
        </p:nvSpPr>
        <p:spPr/>
        <p:txBody>
          <a:bodyPr/>
          <a:lstStyle/>
          <a:p>
            <a:endParaRPr lang="lt-LT" dirty="0"/>
          </a:p>
        </p:txBody>
      </p:sp>
    </p:spTree>
    <p:extLst>
      <p:ext uri="{BB962C8B-B14F-4D97-AF65-F5344CB8AC3E}">
        <p14:creationId xmlns:p14="http://schemas.microsoft.com/office/powerpoint/2010/main" val="26369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13221" y="1960510"/>
            <a:ext cx="8359579" cy="4276777"/>
          </a:xfrm>
        </p:spPr>
        <p:txBody>
          <a:bodyPr/>
          <a:lstStyle/>
          <a:p>
            <a:pPr marL="0" indent="0" algn="ctr">
              <a:buNone/>
            </a:pPr>
            <a:r>
              <a:rPr lang="lt-LT" sz="4800" b="1" dirty="0">
                <a:solidFill>
                  <a:srgbClr val="FFFF00"/>
                </a:solidFill>
              </a:rPr>
              <a:t>STRANGER THINGS</a:t>
            </a:r>
            <a:endParaRPr lang="en-US" sz="4800" b="1" dirty="0"/>
          </a:p>
          <a:p>
            <a:pPr marL="0" indent="0" algn="ctr">
              <a:buNone/>
            </a:pPr>
            <a:r>
              <a:rPr lang="lt-LT" sz="4800" b="1" dirty="0"/>
              <a:t>CHERNOBYL</a:t>
            </a:r>
          </a:p>
          <a:p>
            <a:pPr marL="0" indent="0" algn="ctr">
              <a:buNone/>
            </a:pPr>
            <a:r>
              <a:rPr lang="en-GB" sz="4800" b="1" dirty="0">
                <a:solidFill>
                  <a:srgbClr val="FFFF00"/>
                </a:solidFill>
              </a:rPr>
              <a:t>YOUNG WALLANDER</a:t>
            </a:r>
          </a:p>
          <a:p>
            <a:pPr marL="0" indent="0" algn="ctr">
              <a:buNone/>
            </a:pPr>
            <a:r>
              <a:rPr lang="en-GB" sz="4800" b="1" dirty="0">
                <a:solidFill>
                  <a:srgbClr val="FFFF00"/>
                </a:solidFill>
              </a:rPr>
              <a:t>ETC.</a:t>
            </a:r>
            <a:endParaRPr lang="lt-LT" sz="4800" b="1" dirty="0">
              <a:solidFill>
                <a:srgbClr val="FFFF00"/>
              </a:solidFill>
            </a:endParaRPr>
          </a:p>
          <a:p>
            <a:endParaRPr lang="lt-LT" dirty="0"/>
          </a:p>
          <a:p>
            <a:pPr marL="0" indent="0" algn="ctr">
              <a:buNone/>
            </a:pPr>
            <a:endParaRPr lang="lt-LT"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 3</a:t>
            </a:r>
            <a:endParaRPr lang="lt-LT" dirty="0"/>
          </a:p>
        </p:txBody>
      </p:sp>
      <p:sp>
        <p:nvSpPr>
          <p:cNvPr id="4" name="Text Placeholder 3"/>
          <p:cNvSpPr>
            <a:spLocks noGrp="1"/>
          </p:cNvSpPr>
          <p:nvPr>
            <p:ph type="body" sz="quarter" idx="12"/>
          </p:nvPr>
        </p:nvSpPr>
        <p:spPr/>
        <p:txBody>
          <a:bodyPr/>
          <a:lstStyle/>
          <a:p>
            <a:endParaRPr lang="lt-LT"/>
          </a:p>
        </p:txBody>
      </p:sp>
    </p:spTree>
    <p:extLst>
      <p:ext uri="{BB962C8B-B14F-4D97-AF65-F5344CB8AC3E}">
        <p14:creationId xmlns:p14="http://schemas.microsoft.com/office/powerpoint/2010/main" val="120845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52187" y="1272353"/>
            <a:ext cx="8359579" cy="4276777"/>
          </a:xfrm>
        </p:spPr>
        <p:txBody>
          <a:bodyPr/>
          <a:lstStyle/>
          <a:p>
            <a:pPr marL="0" indent="0">
              <a:buNone/>
            </a:pPr>
            <a:endParaRPr lang="lt-LT" dirty="0"/>
          </a:p>
          <a:p>
            <a:pPr marL="0" indent="0" algn="ctr">
              <a:buNone/>
            </a:pPr>
            <a:r>
              <a:rPr lang="en-US" sz="3600" b="1" dirty="0"/>
              <a:t>What are the </a:t>
            </a:r>
            <a:r>
              <a:rPr lang="en-US" sz="3600" b="1" dirty="0" err="1"/>
              <a:t>colours</a:t>
            </a:r>
            <a:r>
              <a:rPr lang="en-US" sz="3600" b="1" dirty="0"/>
              <a:t> of Lithuanian flag</a:t>
            </a:r>
            <a:r>
              <a:rPr lang="lt-LT" sz="3600" b="1" dirty="0"/>
              <a:t>?</a:t>
            </a:r>
          </a:p>
          <a:p>
            <a:pPr>
              <a:buFont typeface="+mj-lt"/>
              <a:buAutoNum type="alphaUcPeriod"/>
            </a:pPr>
            <a:r>
              <a:rPr lang="en-US" sz="4000" b="1" dirty="0">
                <a:solidFill>
                  <a:srgbClr val="FFFF00"/>
                </a:solidFill>
              </a:rPr>
              <a:t>Yellow</a:t>
            </a:r>
            <a:r>
              <a:rPr lang="en-US" sz="4000" b="1" dirty="0"/>
              <a:t> with blue stars </a:t>
            </a:r>
          </a:p>
          <a:p>
            <a:pPr>
              <a:buFont typeface="+mj-lt"/>
              <a:buAutoNum type="alphaUcPeriod"/>
            </a:pPr>
            <a:r>
              <a:rPr lang="en-US" sz="4000" b="1" dirty="0">
                <a:solidFill>
                  <a:srgbClr val="FFFF00"/>
                </a:solidFill>
              </a:rPr>
              <a:t>Yellow</a:t>
            </a:r>
            <a:r>
              <a:rPr lang="en-US" sz="4000" b="1" dirty="0"/>
              <a:t> </a:t>
            </a:r>
            <a:r>
              <a:rPr lang="en-US" sz="4000" b="1" dirty="0">
                <a:solidFill>
                  <a:srgbClr val="00B050"/>
                </a:solidFill>
              </a:rPr>
              <a:t>Green</a:t>
            </a:r>
            <a:r>
              <a:rPr lang="en-US" sz="4000" b="1" dirty="0"/>
              <a:t> </a:t>
            </a:r>
            <a:r>
              <a:rPr lang="en-US" sz="4000" b="1" dirty="0">
                <a:solidFill>
                  <a:srgbClr val="FF0000"/>
                </a:solidFill>
              </a:rPr>
              <a:t>Red</a:t>
            </a:r>
          </a:p>
          <a:p>
            <a:pPr>
              <a:buFont typeface="+mj-lt"/>
              <a:buAutoNum type="alphaUcPeriod"/>
            </a:pPr>
            <a:r>
              <a:rPr lang="en-US" sz="4000" b="1" dirty="0"/>
              <a:t>White </a:t>
            </a:r>
            <a:r>
              <a:rPr lang="en-US" sz="4000" b="1" dirty="0">
                <a:solidFill>
                  <a:srgbClr val="7030A0"/>
                </a:solidFill>
              </a:rPr>
              <a:t>Purple</a:t>
            </a:r>
            <a:r>
              <a:rPr lang="en-US" sz="4000" b="1" dirty="0"/>
              <a:t> </a:t>
            </a:r>
            <a:r>
              <a:rPr lang="en-US" sz="4000" b="1" dirty="0">
                <a:solidFill>
                  <a:srgbClr val="00B050"/>
                </a:solidFill>
              </a:rPr>
              <a:t>Green</a:t>
            </a:r>
            <a:endParaRPr lang="lt-LT" sz="4000" b="1" dirty="0">
              <a:solidFill>
                <a:srgbClr val="00B050"/>
              </a:solidFill>
            </a:endParaRPr>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 4</a:t>
            </a:r>
            <a:endParaRPr lang="lt-LT" dirty="0"/>
          </a:p>
        </p:txBody>
      </p:sp>
      <p:sp>
        <p:nvSpPr>
          <p:cNvPr id="4" name="Text Placeholder 3"/>
          <p:cNvSpPr>
            <a:spLocks noGrp="1"/>
          </p:cNvSpPr>
          <p:nvPr>
            <p:ph type="body" sz="quarter" idx="12"/>
          </p:nvPr>
        </p:nvSpPr>
        <p:spPr/>
        <p:txBody>
          <a:bodyPr/>
          <a:lstStyle/>
          <a:p>
            <a:r>
              <a:rPr lang="en-US" dirty="0"/>
              <a:t> </a:t>
            </a:r>
            <a:endParaRPr lang="lt-LT" dirty="0"/>
          </a:p>
        </p:txBody>
      </p:sp>
      <p:sp>
        <p:nvSpPr>
          <p:cNvPr id="7" name="5-Point Star 6"/>
          <p:cNvSpPr/>
          <p:nvPr/>
        </p:nvSpPr>
        <p:spPr>
          <a:xfrm>
            <a:off x="8423031" y="3015761"/>
            <a:ext cx="1099038" cy="8704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3449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13221" y="1960510"/>
            <a:ext cx="8359579" cy="4276777"/>
          </a:xfrm>
        </p:spPr>
        <p:txBody>
          <a:bodyPr/>
          <a:lstStyle/>
          <a:p>
            <a:pPr marL="0" indent="0">
              <a:buNone/>
            </a:pPr>
            <a:endParaRPr lang="lt-LT" dirty="0"/>
          </a:p>
          <a:p>
            <a:pPr marL="0" indent="0" algn="ctr">
              <a:buNone/>
            </a:pPr>
            <a:endParaRPr lang="lt-LT"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 4</a:t>
            </a:r>
            <a:endParaRPr lang="lt-LT" dirty="0"/>
          </a:p>
        </p:txBody>
      </p:sp>
      <p:sp>
        <p:nvSpPr>
          <p:cNvPr id="4" name="Text Placeholder 3"/>
          <p:cNvSpPr>
            <a:spLocks noGrp="1"/>
          </p:cNvSpPr>
          <p:nvPr>
            <p:ph type="body" sz="quarter" idx="12"/>
          </p:nvPr>
        </p:nvSpPr>
        <p:spPr/>
        <p:txBody>
          <a:bodyPr/>
          <a:lstStyle/>
          <a:p>
            <a:endParaRPr lang="lt-L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70" y="2041865"/>
            <a:ext cx="5984173" cy="3590504"/>
          </a:xfrm>
          <a:prstGeom prst="rect">
            <a:avLst/>
          </a:prstGeom>
        </p:spPr>
      </p:pic>
    </p:spTree>
    <p:extLst>
      <p:ext uri="{BB962C8B-B14F-4D97-AF65-F5344CB8AC3E}">
        <p14:creationId xmlns:p14="http://schemas.microsoft.com/office/powerpoint/2010/main" val="35389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2F0F63-57C6-4018-A360-1FE2C6E244DA}"/>
              </a:ext>
            </a:extLst>
          </p:cNvPr>
          <p:cNvSpPr>
            <a:spLocks noGrp="1"/>
          </p:cNvSpPr>
          <p:nvPr>
            <p:ph type="body" sz="quarter" idx="13"/>
          </p:nvPr>
        </p:nvSpPr>
        <p:spPr/>
        <p:txBody>
          <a:bodyPr/>
          <a:lstStyle/>
          <a:p>
            <a:r>
              <a:rPr lang="en-US" dirty="0"/>
              <a:t>2</a:t>
            </a:r>
          </a:p>
        </p:txBody>
      </p:sp>
      <p:sp>
        <p:nvSpPr>
          <p:cNvPr id="3" name="Text Placeholder 2">
            <a:extLst>
              <a:ext uri="{FF2B5EF4-FFF2-40B4-BE49-F238E27FC236}">
                <a16:creationId xmlns:a16="http://schemas.microsoft.com/office/drawing/2014/main" id="{5AAE33B1-7EF3-40A4-8CAA-47EF55A25929}"/>
              </a:ext>
            </a:extLst>
          </p:cNvPr>
          <p:cNvSpPr>
            <a:spLocks noGrp="1"/>
          </p:cNvSpPr>
          <p:nvPr>
            <p:ph type="body" sz="quarter" idx="10"/>
          </p:nvPr>
        </p:nvSpPr>
        <p:spPr/>
        <p:txBody>
          <a:bodyPr/>
          <a:lstStyle/>
          <a:p>
            <a:r>
              <a:rPr lang="en-US" sz="8000" dirty="0">
                <a:latin typeface="Inter V" panose="020B0502030000000004" pitchFamily="34" charset="0"/>
                <a:ea typeface="Inter V" panose="020B0502030000000004" pitchFamily="34" charset="0"/>
                <a:cs typeface="Inter V" panose="020B0502030000000004" pitchFamily="34" charset="0"/>
              </a:rPr>
              <a:t>THE CITY</a:t>
            </a:r>
          </a:p>
        </p:txBody>
      </p:sp>
      <p:sp>
        <p:nvSpPr>
          <p:cNvPr id="4" name="Text Placeholder 3">
            <a:extLst>
              <a:ext uri="{FF2B5EF4-FFF2-40B4-BE49-F238E27FC236}">
                <a16:creationId xmlns:a16="http://schemas.microsoft.com/office/drawing/2014/main" id="{9FD01E99-AEFD-4258-8B8C-07E1E1B0D900}"/>
              </a:ext>
            </a:extLst>
          </p:cNvPr>
          <p:cNvSpPr>
            <a:spLocks noGrp="1"/>
          </p:cNvSpPr>
          <p:nvPr>
            <p:ph type="body" sz="quarter" idx="14"/>
          </p:nvPr>
        </p:nvSpPr>
        <p:spPr/>
        <p:txBody>
          <a:bodyPr/>
          <a:lstStyle/>
          <a:p>
            <a:r>
              <a:rPr lang="en-US" dirty="0"/>
              <a:t>International Relations Department</a:t>
            </a:r>
          </a:p>
        </p:txBody>
      </p:sp>
    </p:spTree>
    <p:extLst>
      <p:ext uri="{BB962C8B-B14F-4D97-AF65-F5344CB8AC3E}">
        <p14:creationId xmlns:p14="http://schemas.microsoft.com/office/powerpoint/2010/main" val="103867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AE46B-E7B4-4DC9-92F2-276F85A1EAFA}"/>
              </a:ext>
            </a:extLst>
          </p:cNvPr>
          <p:cNvSpPr>
            <a:spLocks noGrp="1"/>
          </p:cNvSpPr>
          <p:nvPr>
            <p:ph type="body" sz="quarter" idx="16"/>
          </p:nvPr>
        </p:nvSpPr>
        <p:spPr/>
        <p:txBody>
          <a:bodyPr/>
          <a:lstStyle/>
          <a:p>
            <a:endParaRPr lang="en-US" dirty="0">
              <a:latin typeface="Inter V" panose="020B0502030000000004" pitchFamily="34" charset="0"/>
              <a:ea typeface="Inter V" panose="020B0502030000000004" pitchFamily="34" charset="0"/>
              <a:cs typeface="Inter V" panose="020B0502030000000004" pitchFamily="34" charset="0"/>
            </a:endParaRPr>
          </a:p>
          <a:p>
            <a:r>
              <a:rPr lang="en-US" dirty="0">
                <a:latin typeface="Inter V" panose="020B0502030000000004" pitchFamily="34" charset="0"/>
                <a:ea typeface="Inter V" panose="020B0502030000000004" pitchFamily="34" charset="0"/>
                <a:cs typeface="Inter V" panose="020B0502030000000004" pitchFamily="34" charset="0"/>
              </a:rPr>
              <a:t>~50,000 students live and study in Kaunas</a:t>
            </a:r>
          </a:p>
          <a:p>
            <a:endParaRPr lang="en-US" dirty="0">
              <a:latin typeface="Inter V" panose="020B0502030000000004" pitchFamily="34" charset="0"/>
              <a:ea typeface="Inter V" panose="020B0502030000000004" pitchFamily="34" charset="0"/>
              <a:cs typeface="Inter V" panose="020B0502030000000004" pitchFamily="34" charset="0"/>
            </a:endParaRPr>
          </a:p>
        </p:txBody>
      </p:sp>
      <p:sp>
        <p:nvSpPr>
          <p:cNvPr id="4" name="Text Placeholder 3">
            <a:extLst>
              <a:ext uri="{FF2B5EF4-FFF2-40B4-BE49-F238E27FC236}">
                <a16:creationId xmlns:a16="http://schemas.microsoft.com/office/drawing/2014/main" id="{C66C1351-4D64-4FAB-942B-FA0E28A068A5}"/>
              </a:ext>
            </a:extLst>
          </p:cNvPr>
          <p:cNvSpPr>
            <a:spLocks noGrp="1"/>
          </p:cNvSpPr>
          <p:nvPr>
            <p:ph type="body" sz="quarter" idx="17"/>
          </p:nvPr>
        </p:nvSpPr>
        <p:spPr/>
        <p:txBody>
          <a:bodyPr/>
          <a:lstStyle/>
          <a:p>
            <a:endParaRPr lang="en-US" dirty="0">
              <a:latin typeface="Inter V" panose="020B0502030000000004" pitchFamily="34" charset="0"/>
              <a:ea typeface="Inter V" panose="020B0502030000000004" pitchFamily="34" charset="0"/>
              <a:cs typeface="Inter V" panose="020B0502030000000004" pitchFamily="34" charset="0"/>
            </a:endParaRPr>
          </a:p>
          <a:p>
            <a:r>
              <a:rPr lang="en-US" dirty="0">
                <a:latin typeface="Inter V" panose="020B0502030000000004" pitchFamily="34" charset="0"/>
                <a:ea typeface="Inter V" panose="020B0502030000000004" pitchFamily="34" charset="0"/>
                <a:cs typeface="Inter V" panose="020B0502030000000004" pitchFamily="34" charset="0"/>
              </a:rPr>
              <a:t>A short flight (2 to 3 hours) from any European city</a:t>
            </a:r>
          </a:p>
          <a:p>
            <a:endParaRPr lang="en-US" dirty="0">
              <a:latin typeface="Inter V" panose="020B0502030000000004" pitchFamily="34" charset="0"/>
              <a:ea typeface="Inter V" panose="020B0502030000000004" pitchFamily="34" charset="0"/>
              <a:cs typeface="Inter V" panose="020B0502030000000004" pitchFamily="34" charset="0"/>
            </a:endParaRPr>
          </a:p>
        </p:txBody>
      </p:sp>
      <p:pic>
        <p:nvPicPr>
          <p:cNvPr id="7" name="Picture 6">
            <a:extLst>
              <a:ext uri="{FF2B5EF4-FFF2-40B4-BE49-F238E27FC236}">
                <a16:creationId xmlns:a16="http://schemas.microsoft.com/office/drawing/2014/main" id="{90B692D6-993B-46D4-93A6-73BEB6915918}"/>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2873" y="3242304"/>
            <a:ext cx="3802389" cy="3802389"/>
          </a:xfrm>
          <a:prstGeom prst="rect">
            <a:avLst/>
          </a:prstGeom>
          <a:ln>
            <a:noFill/>
          </a:ln>
        </p:spPr>
      </p:pic>
      <p:pic>
        <p:nvPicPr>
          <p:cNvPr id="8" name="Picture 7">
            <a:extLst>
              <a:ext uri="{FF2B5EF4-FFF2-40B4-BE49-F238E27FC236}">
                <a16:creationId xmlns:a16="http://schemas.microsoft.com/office/drawing/2014/main" id="{923B2CFD-CFDB-40FA-870A-389EF619C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4195" y="-569750"/>
            <a:ext cx="6339973" cy="4754978"/>
          </a:xfrm>
          <a:prstGeom prst="rect">
            <a:avLst/>
          </a:prstGeom>
        </p:spPr>
      </p:pic>
    </p:spTree>
    <p:extLst>
      <p:ext uri="{BB962C8B-B14F-4D97-AF65-F5344CB8AC3E}">
        <p14:creationId xmlns:p14="http://schemas.microsoft.com/office/powerpoint/2010/main" val="174735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lt-LT" sz="4400" b="1" dirty="0" err="1"/>
              <a:t>What</a:t>
            </a:r>
            <a:r>
              <a:rPr lang="lt-LT" sz="4400" b="1" dirty="0"/>
              <a:t> </a:t>
            </a:r>
            <a:r>
              <a:rPr lang="lt-LT" sz="4400" b="1" dirty="0" err="1"/>
              <a:t>is</a:t>
            </a:r>
            <a:r>
              <a:rPr lang="lt-LT" sz="4400" b="1" dirty="0"/>
              <a:t> </a:t>
            </a:r>
            <a:r>
              <a:rPr lang="lt-LT" sz="4400" b="1" dirty="0" err="1"/>
              <a:t>the</a:t>
            </a:r>
            <a:r>
              <a:rPr lang="lt-LT" sz="4400" b="1" dirty="0"/>
              <a:t> </a:t>
            </a:r>
            <a:r>
              <a:rPr lang="lt-LT" sz="4400" b="1" dirty="0" err="1">
                <a:solidFill>
                  <a:srgbClr val="FFFF00"/>
                </a:solidFill>
              </a:rPr>
              <a:t>second</a:t>
            </a:r>
            <a:r>
              <a:rPr lang="lt-LT" sz="4400" b="1" dirty="0">
                <a:solidFill>
                  <a:srgbClr val="FFFF00"/>
                </a:solidFill>
              </a:rPr>
              <a:t> (</a:t>
            </a:r>
            <a:r>
              <a:rPr lang="lt-LT" sz="4400" b="1" dirty="0" err="1">
                <a:solidFill>
                  <a:srgbClr val="FFFF00"/>
                </a:solidFill>
              </a:rPr>
              <a:t>unofficial</a:t>
            </a:r>
            <a:r>
              <a:rPr lang="lt-LT" sz="4400" b="1" dirty="0">
                <a:solidFill>
                  <a:srgbClr val="FFFF00"/>
                </a:solidFill>
              </a:rPr>
              <a:t>) </a:t>
            </a:r>
            <a:r>
              <a:rPr lang="lt-LT" sz="4400" b="1" dirty="0" err="1">
                <a:solidFill>
                  <a:srgbClr val="FFFF00"/>
                </a:solidFill>
              </a:rPr>
              <a:t>religion</a:t>
            </a:r>
            <a:r>
              <a:rPr lang="lt-LT" sz="4400" b="1" dirty="0">
                <a:solidFill>
                  <a:srgbClr val="FFFF00"/>
                </a:solidFill>
              </a:rPr>
              <a:t> </a:t>
            </a:r>
            <a:r>
              <a:rPr lang="lt-LT" sz="4400" b="1" dirty="0" err="1"/>
              <a:t>in</a:t>
            </a:r>
            <a:r>
              <a:rPr lang="lt-LT" sz="4400" b="1" dirty="0"/>
              <a:t> Kaunas?</a:t>
            </a:r>
          </a:p>
          <a:p>
            <a:pPr marL="0" indent="0">
              <a:buNone/>
            </a:pPr>
            <a:endParaRPr lang="lt-LT" dirty="0"/>
          </a:p>
          <a:p>
            <a:endParaRPr lang="lt-LT" dirty="0"/>
          </a:p>
          <a:p>
            <a:endParaRPr lang="lt-LT" dirty="0"/>
          </a:p>
          <a:p>
            <a:endParaRPr lang="lt-LT" dirty="0"/>
          </a:p>
          <a:p>
            <a:pPr marL="0" indent="0">
              <a:buNone/>
            </a:pPr>
            <a:endParaRPr lang="lt-LT" dirty="0"/>
          </a:p>
          <a:p>
            <a:pPr marL="0" indent="0" algn="ctr">
              <a:buNone/>
            </a:pPr>
            <a:endParaRPr lang="lt-LT" sz="3200" b="1"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 5</a:t>
            </a:r>
            <a:endParaRPr lang="lt-LT" dirty="0"/>
          </a:p>
        </p:txBody>
      </p:sp>
      <p:sp>
        <p:nvSpPr>
          <p:cNvPr id="4" name="Text Placeholder 3"/>
          <p:cNvSpPr>
            <a:spLocks noGrp="1"/>
          </p:cNvSpPr>
          <p:nvPr>
            <p:ph type="body" sz="quarter" idx="12"/>
          </p:nvPr>
        </p:nvSpPr>
        <p:spPr/>
        <p:txBody>
          <a:bodyPr/>
          <a:lstStyle/>
          <a:p>
            <a:endParaRPr lang="lt-LT" dirty="0"/>
          </a:p>
        </p:txBody>
      </p:sp>
    </p:spTree>
    <p:extLst>
      <p:ext uri="{BB962C8B-B14F-4D97-AF65-F5344CB8AC3E}">
        <p14:creationId xmlns:p14="http://schemas.microsoft.com/office/powerpoint/2010/main" val="26828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lt-LT" dirty="0"/>
          </a:p>
          <a:p>
            <a:endParaRPr lang="lt-LT" dirty="0"/>
          </a:p>
          <a:p>
            <a:endParaRPr lang="lt-LT" dirty="0"/>
          </a:p>
          <a:p>
            <a:endParaRPr lang="lt-LT" dirty="0"/>
          </a:p>
          <a:p>
            <a:pPr marL="0" indent="0">
              <a:buNone/>
            </a:pPr>
            <a:endParaRPr lang="lt-LT" dirty="0"/>
          </a:p>
          <a:p>
            <a:pPr marL="0" indent="0" algn="ctr">
              <a:buNone/>
            </a:pPr>
            <a:endParaRPr lang="lt-LT" sz="3200" b="1"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 5</a:t>
            </a:r>
            <a:endParaRPr lang="lt-LT" dirty="0"/>
          </a:p>
        </p:txBody>
      </p:sp>
      <p:sp>
        <p:nvSpPr>
          <p:cNvPr id="4" name="Text Placeholder 3"/>
          <p:cNvSpPr>
            <a:spLocks noGrp="1"/>
          </p:cNvSpPr>
          <p:nvPr>
            <p:ph type="body" sz="quarter" idx="12"/>
          </p:nvPr>
        </p:nvSpPr>
        <p:spPr/>
        <p:txBody>
          <a:bodyPr/>
          <a:lstStyle/>
          <a:p>
            <a:endParaRPr lang="lt-LT"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60" y="2557462"/>
            <a:ext cx="3520920" cy="23430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979" y="2557462"/>
            <a:ext cx="4313754" cy="2268200"/>
          </a:xfrm>
          <a:prstGeom prst="rect">
            <a:avLst/>
          </a:prstGeom>
        </p:spPr>
      </p:pic>
    </p:spTree>
    <p:extLst>
      <p:ext uri="{BB962C8B-B14F-4D97-AF65-F5344CB8AC3E}">
        <p14:creationId xmlns:p14="http://schemas.microsoft.com/office/powerpoint/2010/main" val="26034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3959B-9E68-4B79-9CE6-B39FD31A5DDE}"/>
              </a:ext>
            </a:extLst>
          </p:cNvPr>
          <p:cNvSpPr>
            <a:spLocks noGrp="1"/>
          </p:cNvSpPr>
          <p:nvPr>
            <p:ph type="body" sz="quarter" idx="13"/>
          </p:nvPr>
        </p:nvSpPr>
        <p:spPr/>
        <p:txBody>
          <a:bodyPr/>
          <a:lstStyle/>
          <a:p>
            <a:r>
              <a:rPr lang="lt-LT" dirty="0"/>
              <a:t>3</a:t>
            </a:r>
            <a:endParaRPr lang="en-US" dirty="0"/>
          </a:p>
        </p:txBody>
      </p:sp>
      <p:sp>
        <p:nvSpPr>
          <p:cNvPr id="3" name="Text Placeholder 2">
            <a:extLst>
              <a:ext uri="{FF2B5EF4-FFF2-40B4-BE49-F238E27FC236}">
                <a16:creationId xmlns:a16="http://schemas.microsoft.com/office/drawing/2014/main" id="{24D8DCF1-C501-497D-A463-C361D7BD871F}"/>
              </a:ext>
            </a:extLst>
          </p:cNvPr>
          <p:cNvSpPr>
            <a:spLocks noGrp="1"/>
          </p:cNvSpPr>
          <p:nvPr>
            <p:ph type="body" sz="quarter" idx="10"/>
          </p:nvPr>
        </p:nvSpPr>
        <p:spPr/>
        <p:txBody>
          <a:bodyPr/>
          <a:lstStyle/>
          <a:p>
            <a:r>
              <a:rPr lang="en-US" sz="8000" dirty="0">
                <a:latin typeface="Inter V" panose="020B0502030000000004" pitchFamily="34" charset="0"/>
                <a:ea typeface="Inter V" panose="020B0502030000000004" pitchFamily="34" charset="0"/>
                <a:cs typeface="Inter V" panose="020B0502030000000004" pitchFamily="34" charset="0"/>
              </a:rPr>
              <a:t>THE UNIVERSIY</a:t>
            </a:r>
          </a:p>
        </p:txBody>
      </p:sp>
      <p:sp>
        <p:nvSpPr>
          <p:cNvPr id="4" name="Text Placeholder 3">
            <a:extLst>
              <a:ext uri="{FF2B5EF4-FFF2-40B4-BE49-F238E27FC236}">
                <a16:creationId xmlns:a16="http://schemas.microsoft.com/office/drawing/2014/main" id="{E315CFF9-D07F-4DFE-9F84-67F5C7931CFD}"/>
              </a:ext>
            </a:extLst>
          </p:cNvPr>
          <p:cNvSpPr>
            <a:spLocks noGrp="1"/>
          </p:cNvSpPr>
          <p:nvPr>
            <p:ph type="body" sz="quarter" idx="14"/>
          </p:nvPr>
        </p:nvSpPr>
        <p:spPr/>
        <p:txBody>
          <a:bodyPr/>
          <a:lstStyle/>
          <a:p>
            <a:r>
              <a:rPr lang="en-US" dirty="0"/>
              <a:t>International Relations Department</a:t>
            </a:r>
          </a:p>
        </p:txBody>
      </p:sp>
    </p:spTree>
    <p:extLst>
      <p:ext uri="{BB962C8B-B14F-4D97-AF65-F5344CB8AC3E}">
        <p14:creationId xmlns:p14="http://schemas.microsoft.com/office/powerpoint/2010/main" val="374314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60E7F-D77D-4493-A593-B108A602A008}"/>
              </a:ext>
            </a:extLst>
          </p:cNvPr>
          <p:cNvSpPr>
            <a:spLocks noGrp="1"/>
          </p:cNvSpPr>
          <p:nvPr>
            <p:ph type="body" sz="quarter" idx="10"/>
          </p:nvPr>
        </p:nvSpPr>
        <p:spPr>
          <a:xfrm>
            <a:off x="2183304" y="538721"/>
            <a:ext cx="4909368" cy="5879792"/>
          </a:xfrm>
        </p:spPr>
        <p:txBody>
          <a:bodyPr anchor="ctr"/>
          <a:lstStyle/>
          <a:p>
            <a:pPr marL="0" indent="0">
              <a:buNone/>
            </a:pPr>
            <a:r>
              <a:rPr lang="en-US" sz="2200" b="1" dirty="0">
                <a:solidFill>
                  <a:srgbClr val="F9F900"/>
                </a:solidFill>
                <a:latin typeface="Inter V" panose="020B0502030000000004" pitchFamily="34" charset="0"/>
                <a:ea typeface="Inter V" panose="020B0502030000000004" pitchFamily="34" charset="0"/>
                <a:cs typeface="Inter V" panose="020B0502030000000004" pitchFamily="34" charset="0"/>
              </a:rPr>
              <a:t>KTU</a:t>
            </a:r>
            <a:r>
              <a:rPr lang="en-US" sz="2200" b="1" dirty="0">
                <a:latin typeface="Inter V" panose="020B0502030000000004" pitchFamily="34" charset="0"/>
                <a:ea typeface="Inter V" panose="020B0502030000000004" pitchFamily="34" charset="0"/>
                <a:cs typeface="Inter V" panose="020B0502030000000004" pitchFamily="34" charset="0"/>
              </a:rPr>
              <a:t> – largest and oldest technological university in Lithuania</a:t>
            </a:r>
          </a:p>
          <a:p>
            <a:pPr marL="0" indent="0">
              <a:buNone/>
            </a:pPr>
            <a:endParaRPr lang="en-US" sz="2200" b="1" dirty="0">
              <a:latin typeface="Inter V" panose="020B0502030000000004" pitchFamily="34" charset="0"/>
              <a:ea typeface="Inter V" panose="020B0502030000000004" pitchFamily="34" charset="0"/>
              <a:cs typeface="Inter V" panose="020B0502030000000004" pitchFamily="34" charset="0"/>
            </a:endParaRPr>
          </a:p>
          <a:p>
            <a:pPr marL="0" indent="0">
              <a:buNone/>
            </a:pPr>
            <a:r>
              <a:rPr lang="en-US" sz="2200" b="1" dirty="0">
                <a:latin typeface="Inter V" panose="020B0502030000000004" pitchFamily="34" charset="0"/>
                <a:ea typeface="Inter V" panose="020B0502030000000004" pitchFamily="34" charset="0"/>
                <a:cs typeface="Inter V" panose="020B0502030000000004" pitchFamily="34" charset="0"/>
              </a:rPr>
              <a:t>One of the largest in the Baltics</a:t>
            </a:r>
          </a:p>
          <a:p>
            <a:pPr marL="0" indent="0">
              <a:buNone/>
            </a:pPr>
            <a:endParaRPr lang="en-US" sz="2200" b="1" dirty="0">
              <a:latin typeface="Inter V" panose="020B0502030000000004" pitchFamily="34" charset="0"/>
              <a:ea typeface="Inter V" panose="020B0502030000000004" pitchFamily="34" charset="0"/>
              <a:cs typeface="Inter V" panose="020B0502030000000004" pitchFamily="34" charset="0"/>
            </a:endParaRPr>
          </a:p>
          <a:p>
            <a:pPr marL="0" indent="0">
              <a:buNone/>
            </a:pPr>
            <a:r>
              <a:rPr lang="en-US" sz="2200" b="1" dirty="0">
                <a:latin typeface="Inter V" panose="020B0502030000000004" pitchFamily="34" charset="0"/>
                <a:ea typeface="Inter V" panose="020B0502030000000004" pitchFamily="34" charset="0"/>
                <a:cs typeface="Inter V" panose="020B0502030000000004" pitchFamily="34" charset="0"/>
              </a:rPr>
              <a:t>Established in 1922</a:t>
            </a:r>
          </a:p>
        </p:txBody>
      </p:sp>
      <p:sp>
        <p:nvSpPr>
          <p:cNvPr id="4" name="Text Placeholder 3">
            <a:extLst>
              <a:ext uri="{FF2B5EF4-FFF2-40B4-BE49-F238E27FC236}">
                <a16:creationId xmlns:a16="http://schemas.microsoft.com/office/drawing/2014/main" id="{3B85C158-6594-48F0-972D-B4164D1BA5B7}"/>
              </a:ext>
            </a:extLst>
          </p:cNvPr>
          <p:cNvSpPr>
            <a:spLocks noGrp="1"/>
          </p:cNvSpPr>
          <p:nvPr>
            <p:ph type="body" sz="quarter" idx="12"/>
          </p:nvPr>
        </p:nvSpPr>
        <p:spPr>
          <a:xfrm rot="16200000">
            <a:off x="-1604416" y="3603891"/>
            <a:ext cx="4985555" cy="643688"/>
          </a:xfrm>
        </p:spPr>
        <p:txBody>
          <a:bodyPr/>
          <a:lstStyle/>
          <a:p>
            <a:r>
              <a:rPr lang="en-US" dirty="0"/>
              <a:t>The University</a:t>
            </a:r>
          </a:p>
        </p:txBody>
      </p:sp>
      <p:pic>
        <p:nvPicPr>
          <p:cNvPr id="6" name="Picture 5">
            <a:extLst>
              <a:ext uri="{FF2B5EF4-FFF2-40B4-BE49-F238E27FC236}">
                <a16:creationId xmlns:a16="http://schemas.microsoft.com/office/drawing/2014/main" id="{1C6D5370-2D7F-4B1B-A3C6-10871261F70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43900" t="-333" r="10290" b="333"/>
          <a:stretch/>
        </p:blipFill>
        <p:spPr>
          <a:xfrm>
            <a:off x="7450318" y="-36523"/>
            <a:ext cx="4741682" cy="6903950"/>
          </a:xfrm>
          <a:prstGeom prst="rect">
            <a:avLst/>
          </a:prstGeom>
        </p:spPr>
      </p:pic>
    </p:spTree>
    <p:extLst>
      <p:ext uri="{BB962C8B-B14F-4D97-AF65-F5344CB8AC3E}">
        <p14:creationId xmlns:p14="http://schemas.microsoft.com/office/powerpoint/2010/main" val="15061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sz="5400" b="1" dirty="0"/>
              <a:t>How do you say “</a:t>
            </a:r>
            <a:r>
              <a:rPr lang="en-US" sz="5400" b="1" dirty="0">
                <a:solidFill>
                  <a:srgbClr val="FFFF00"/>
                </a:solidFill>
              </a:rPr>
              <a:t>HELLO</a:t>
            </a:r>
            <a:r>
              <a:rPr lang="en-US" sz="5400" b="1" dirty="0"/>
              <a:t>”</a:t>
            </a:r>
          </a:p>
          <a:p>
            <a:pPr marL="0" indent="0" algn="ctr">
              <a:buNone/>
            </a:pPr>
            <a:r>
              <a:rPr lang="en-US" sz="5400" b="1" dirty="0"/>
              <a:t>in Lithuanian language?</a:t>
            </a:r>
            <a:endParaRPr lang="lt-LT" sz="5400" b="1"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1</a:t>
            </a:r>
            <a:endParaRPr lang="lt-LT" dirty="0"/>
          </a:p>
        </p:txBody>
      </p:sp>
      <p:sp>
        <p:nvSpPr>
          <p:cNvPr id="4" name="Text Placeholder 3"/>
          <p:cNvSpPr>
            <a:spLocks noGrp="1"/>
          </p:cNvSpPr>
          <p:nvPr>
            <p:ph type="body" sz="quarter" idx="12"/>
          </p:nvPr>
        </p:nvSpPr>
        <p:spPr/>
        <p:txBody>
          <a:bodyPr/>
          <a:lstStyle/>
          <a:p>
            <a:endParaRPr lang="lt-LT"/>
          </a:p>
        </p:txBody>
      </p:sp>
    </p:spTree>
    <p:extLst>
      <p:ext uri="{BB962C8B-B14F-4D97-AF65-F5344CB8AC3E}">
        <p14:creationId xmlns:p14="http://schemas.microsoft.com/office/powerpoint/2010/main" val="269204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E78E3-F0FB-4837-A64B-09B73858EB66}"/>
              </a:ext>
            </a:extLst>
          </p:cNvPr>
          <p:cNvSpPr>
            <a:spLocks noGrp="1"/>
          </p:cNvSpPr>
          <p:nvPr>
            <p:ph type="body" sz="quarter" idx="11"/>
          </p:nvPr>
        </p:nvSpPr>
        <p:spPr/>
        <p:txBody>
          <a:bodyPr/>
          <a:lstStyle/>
          <a:p>
            <a:r>
              <a:rPr lang="en-US" dirty="0"/>
              <a:t>9 Faculties</a:t>
            </a:r>
          </a:p>
        </p:txBody>
      </p:sp>
      <p:sp>
        <p:nvSpPr>
          <p:cNvPr id="3" name="Text Placeholder 2">
            <a:extLst>
              <a:ext uri="{FF2B5EF4-FFF2-40B4-BE49-F238E27FC236}">
                <a16:creationId xmlns:a16="http://schemas.microsoft.com/office/drawing/2014/main" id="{B4492DD5-CBF4-4252-B357-0B351BDC34EA}"/>
              </a:ext>
            </a:extLst>
          </p:cNvPr>
          <p:cNvSpPr>
            <a:spLocks noGrp="1"/>
          </p:cNvSpPr>
          <p:nvPr>
            <p:ph type="body" sz="quarter" idx="14"/>
          </p:nvPr>
        </p:nvSpPr>
        <p:spPr/>
        <p:txBody>
          <a:bodyPr/>
          <a:lstStyle/>
          <a:p>
            <a:r>
              <a:rPr lang="en-US" dirty="0"/>
              <a:t>The University</a:t>
            </a:r>
          </a:p>
        </p:txBody>
      </p:sp>
      <p:sp>
        <p:nvSpPr>
          <p:cNvPr id="7" name="Text Placeholder 1">
            <a:extLst>
              <a:ext uri="{FF2B5EF4-FFF2-40B4-BE49-F238E27FC236}">
                <a16:creationId xmlns:a16="http://schemas.microsoft.com/office/drawing/2014/main" id="{CA24CE01-2BA1-4FA5-95B2-0F393F1D13C4}"/>
              </a:ext>
            </a:extLst>
          </p:cNvPr>
          <p:cNvSpPr txBox="1">
            <a:spLocks/>
          </p:cNvSpPr>
          <p:nvPr/>
        </p:nvSpPr>
        <p:spPr>
          <a:xfrm>
            <a:off x="1359261" y="2053507"/>
            <a:ext cx="7873027" cy="3559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FF00"/>
              </a:buClr>
            </a:pPr>
            <a:r>
              <a:rPr lang="en-US" sz="2400" dirty="0">
                <a:solidFill>
                  <a:schemeClr val="bg1"/>
                </a:solidFill>
                <a:latin typeface="Inter Medium" panose="020B0502030000000004"/>
              </a:rPr>
              <a:t>Chemical Technology </a:t>
            </a:r>
          </a:p>
          <a:p>
            <a:pPr marL="342900" indent="-342900">
              <a:buClr>
                <a:srgbClr val="FFFF00"/>
              </a:buClr>
            </a:pPr>
            <a:r>
              <a:rPr lang="en-US" sz="2400" dirty="0">
                <a:solidFill>
                  <a:schemeClr val="bg1"/>
                </a:solidFill>
                <a:latin typeface="Inter Medium" panose="020B0502030000000004"/>
              </a:rPr>
              <a:t>School of Economics and Business </a:t>
            </a:r>
          </a:p>
          <a:p>
            <a:pPr marL="342900" indent="-342900">
              <a:buClr>
                <a:srgbClr val="FFFF00"/>
              </a:buClr>
            </a:pPr>
            <a:r>
              <a:rPr lang="en-US" sz="2400" dirty="0">
                <a:solidFill>
                  <a:schemeClr val="bg1"/>
                </a:solidFill>
                <a:latin typeface="Inter Medium" panose="020B0502030000000004"/>
              </a:rPr>
              <a:t>Electrical and Electronics Engineering </a:t>
            </a:r>
          </a:p>
          <a:p>
            <a:pPr marL="342900" indent="-342900">
              <a:buClr>
                <a:srgbClr val="FFFF00"/>
              </a:buClr>
            </a:pPr>
            <a:r>
              <a:rPr lang="en-US" sz="2400" dirty="0">
                <a:solidFill>
                  <a:schemeClr val="bg1"/>
                </a:solidFill>
                <a:latin typeface="Inter Medium" panose="020B0502030000000004"/>
              </a:rPr>
              <a:t>Informatics </a:t>
            </a:r>
          </a:p>
          <a:p>
            <a:pPr marL="342900" indent="-342900">
              <a:buClr>
                <a:srgbClr val="FFFF00"/>
              </a:buClr>
            </a:pPr>
            <a:r>
              <a:rPr lang="en-US" sz="2400" dirty="0">
                <a:solidFill>
                  <a:schemeClr val="bg1"/>
                </a:solidFill>
                <a:latin typeface="Inter Medium" panose="020B0502030000000004"/>
              </a:rPr>
              <a:t>Mathematics and Natural Sciences </a:t>
            </a:r>
          </a:p>
          <a:p>
            <a:pPr marL="342900" indent="-342900">
              <a:buClr>
                <a:srgbClr val="FFFF00"/>
              </a:buClr>
            </a:pPr>
            <a:r>
              <a:rPr lang="en-US" sz="2400" dirty="0">
                <a:solidFill>
                  <a:schemeClr val="bg1"/>
                </a:solidFill>
                <a:latin typeface="Inter Medium" panose="020B0502030000000004"/>
              </a:rPr>
              <a:t>Mechanical Engineering and Design </a:t>
            </a:r>
          </a:p>
          <a:p>
            <a:pPr marL="342900" indent="-342900">
              <a:buClr>
                <a:srgbClr val="FFFF00"/>
              </a:buClr>
            </a:pPr>
            <a:r>
              <a:rPr lang="en-US" sz="2400" dirty="0">
                <a:solidFill>
                  <a:schemeClr val="bg1"/>
                </a:solidFill>
                <a:latin typeface="Inter Medium" panose="020B0502030000000004"/>
              </a:rPr>
              <a:t>Social Sciences, Arts and Humanities </a:t>
            </a:r>
          </a:p>
          <a:p>
            <a:pPr marL="342900" indent="-342900">
              <a:buClr>
                <a:srgbClr val="FFFF00"/>
              </a:buClr>
            </a:pPr>
            <a:r>
              <a:rPr lang="en-US" sz="2400" dirty="0">
                <a:solidFill>
                  <a:schemeClr val="bg1"/>
                </a:solidFill>
                <a:latin typeface="Inter Medium" panose="020B0502030000000004"/>
              </a:rPr>
              <a:t>Civil Engineering and Architecture </a:t>
            </a:r>
          </a:p>
          <a:p>
            <a:pPr marL="342900" indent="-342900">
              <a:buClr>
                <a:srgbClr val="FFFF00"/>
              </a:buClr>
            </a:pPr>
            <a:r>
              <a:rPr lang="en-US" sz="2400" dirty="0" err="1">
                <a:solidFill>
                  <a:schemeClr val="bg1"/>
                </a:solidFill>
                <a:latin typeface="Inter Medium" panose="020B0502030000000004"/>
              </a:rPr>
              <a:t>Panevėžys</a:t>
            </a:r>
            <a:r>
              <a:rPr lang="en-US" sz="2400" dirty="0">
                <a:solidFill>
                  <a:schemeClr val="bg1"/>
                </a:solidFill>
                <a:latin typeface="Inter Medium" panose="020B0502030000000004"/>
              </a:rPr>
              <a:t> Faculty of Technologies and Business</a:t>
            </a:r>
          </a:p>
        </p:txBody>
      </p:sp>
    </p:spTree>
    <p:extLst>
      <p:ext uri="{BB962C8B-B14F-4D97-AF65-F5344CB8AC3E}">
        <p14:creationId xmlns:p14="http://schemas.microsoft.com/office/powerpoint/2010/main" val="297756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66043-FC6C-412A-AF81-4437A099B4EB}"/>
              </a:ext>
            </a:extLst>
          </p:cNvPr>
          <p:cNvSpPr>
            <a:spLocks noGrp="1"/>
          </p:cNvSpPr>
          <p:nvPr>
            <p:ph type="body" sz="quarter" idx="10"/>
          </p:nvPr>
        </p:nvSpPr>
        <p:spPr>
          <a:xfrm>
            <a:off x="3064709" y="2702585"/>
            <a:ext cx="1630383" cy="509636"/>
          </a:xfrm>
        </p:spPr>
        <p:txBody>
          <a:bodyPr/>
          <a:lstStyle/>
          <a:p>
            <a:pPr marL="0" indent="0" algn="ctr">
              <a:buNone/>
            </a:pPr>
            <a:r>
              <a:rPr lang="en-US" sz="2400" b="1" dirty="0"/>
              <a:t>Students</a:t>
            </a:r>
          </a:p>
        </p:txBody>
      </p:sp>
      <p:sp>
        <p:nvSpPr>
          <p:cNvPr id="3" name="Text Placeholder 2">
            <a:extLst>
              <a:ext uri="{FF2B5EF4-FFF2-40B4-BE49-F238E27FC236}">
                <a16:creationId xmlns:a16="http://schemas.microsoft.com/office/drawing/2014/main" id="{50639C74-5AF8-4B66-A789-F803EF80A5E3}"/>
              </a:ext>
            </a:extLst>
          </p:cNvPr>
          <p:cNvSpPr>
            <a:spLocks noGrp="1"/>
          </p:cNvSpPr>
          <p:nvPr>
            <p:ph type="body" sz="quarter" idx="11"/>
          </p:nvPr>
        </p:nvSpPr>
        <p:spPr/>
        <p:txBody>
          <a:bodyPr/>
          <a:lstStyle/>
          <a:p>
            <a:r>
              <a:rPr lang="en-US" dirty="0"/>
              <a:t>KTU community</a:t>
            </a:r>
          </a:p>
        </p:txBody>
      </p:sp>
      <p:sp>
        <p:nvSpPr>
          <p:cNvPr id="5" name="Text Placeholder 3">
            <a:extLst>
              <a:ext uri="{FF2B5EF4-FFF2-40B4-BE49-F238E27FC236}">
                <a16:creationId xmlns:a16="http://schemas.microsoft.com/office/drawing/2014/main" id="{01EDC367-925A-41FD-A876-E7B672638AD5}"/>
              </a:ext>
            </a:extLst>
          </p:cNvPr>
          <p:cNvSpPr>
            <a:spLocks noGrp="1"/>
          </p:cNvSpPr>
          <p:nvPr>
            <p:ph type="body" sz="quarter" idx="12"/>
          </p:nvPr>
        </p:nvSpPr>
        <p:spPr>
          <a:xfrm rot="16200000">
            <a:off x="-1604416" y="3603891"/>
            <a:ext cx="4985555" cy="643688"/>
          </a:xfrm>
        </p:spPr>
        <p:txBody>
          <a:bodyPr/>
          <a:lstStyle/>
          <a:p>
            <a:r>
              <a:rPr lang="en-US" dirty="0"/>
              <a:t>The University</a:t>
            </a:r>
          </a:p>
        </p:txBody>
      </p:sp>
      <p:sp>
        <p:nvSpPr>
          <p:cNvPr id="6" name="Text Placeholder 1">
            <a:extLst>
              <a:ext uri="{FF2B5EF4-FFF2-40B4-BE49-F238E27FC236}">
                <a16:creationId xmlns:a16="http://schemas.microsoft.com/office/drawing/2014/main" id="{C99FFC60-64CF-4D36-B818-6EA40E1BA500}"/>
              </a:ext>
            </a:extLst>
          </p:cNvPr>
          <p:cNvSpPr txBox="1">
            <a:spLocks/>
          </p:cNvSpPr>
          <p:nvPr/>
        </p:nvSpPr>
        <p:spPr>
          <a:xfrm>
            <a:off x="3064709" y="1951084"/>
            <a:ext cx="185898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4800" b="1" dirty="0"/>
              <a:t>7549</a:t>
            </a:r>
          </a:p>
        </p:txBody>
      </p:sp>
      <p:cxnSp>
        <p:nvCxnSpPr>
          <p:cNvPr id="7" name="Straight Connector 6">
            <a:extLst>
              <a:ext uri="{FF2B5EF4-FFF2-40B4-BE49-F238E27FC236}">
                <a16:creationId xmlns:a16="http://schemas.microsoft.com/office/drawing/2014/main" id="{2C6734B0-C56C-48F3-A082-D935037004BB}"/>
              </a:ext>
            </a:extLst>
          </p:cNvPr>
          <p:cNvCxnSpPr/>
          <p:nvPr/>
        </p:nvCxnSpPr>
        <p:spPr>
          <a:xfrm>
            <a:off x="3138127" y="2730866"/>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633B9B13-1F5B-44FD-A27A-8D399A62C110}"/>
              </a:ext>
            </a:extLst>
          </p:cNvPr>
          <p:cNvSpPr txBox="1">
            <a:spLocks/>
          </p:cNvSpPr>
          <p:nvPr/>
        </p:nvSpPr>
        <p:spPr>
          <a:xfrm>
            <a:off x="6041010" y="2723334"/>
            <a:ext cx="156285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2400" b="1" dirty="0"/>
              <a:t>Bachelor students</a:t>
            </a:r>
          </a:p>
        </p:txBody>
      </p:sp>
      <p:sp>
        <p:nvSpPr>
          <p:cNvPr id="9" name="Text Placeholder 1">
            <a:extLst>
              <a:ext uri="{FF2B5EF4-FFF2-40B4-BE49-F238E27FC236}">
                <a16:creationId xmlns:a16="http://schemas.microsoft.com/office/drawing/2014/main" id="{FB28A543-FF5E-4EFB-9546-33D6684D39DF}"/>
              </a:ext>
            </a:extLst>
          </p:cNvPr>
          <p:cNvSpPr txBox="1">
            <a:spLocks/>
          </p:cNvSpPr>
          <p:nvPr/>
        </p:nvSpPr>
        <p:spPr>
          <a:xfrm>
            <a:off x="6041010" y="1971833"/>
            <a:ext cx="185898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4800" b="1" dirty="0"/>
              <a:t>4932</a:t>
            </a:r>
          </a:p>
        </p:txBody>
      </p:sp>
      <p:cxnSp>
        <p:nvCxnSpPr>
          <p:cNvPr id="10" name="Straight Connector 9">
            <a:extLst>
              <a:ext uri="{FF2B5EF4-FFF2-40B4-BE49-F238E27FC236}">
                <a16:creationId xmlns:a16="http://schemas.microsoft.com/office/drawing/2014/main" id="{012DBB57-C8B7-4D34-B837-AD8EF7686AC3}"/>
              </a:ext>
            </a:extLst>
          </p:cNvPr>
          <p:cNvCxnSpPr/>
          <p:nvPr/>
        </p:nvCxnSpPr>
        <p:spPr>
          <a:xfrm>
            <a:off x="6114428" y="2751615"/>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472E50F2-21A6-4C87-9FFD-FD02604C2824}"/>
              </a:ext>
            </a:extLst>
          </p:cNvPr>
          <p:cNvSpPr txBox="1">
            <a:spLocks/>
          </p:cNvSpPr>
          <p:nvPr/>
        </p:nvSpPr>
        <p:spPr>
          <a:xfrm>
            <a:off x="8998272" y="2728016"/>
            <a:ext cx="1948151"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2400" b="1" dirty="0"/>
              <a:t>Master students</a:t>
            </a:r>
          </a:p>
        </p:txBody>
      </p:sp>
      <p:sp>
        <p:nvSpPr>
          <p:cNvPr id="12" name="Text Placeholder 1">
            <a:extLst>
              <a:ext uri="{FF2B5EF4-FFF2-40B4-BE49-F238E27FC236}">
                <a16:creationId xmlns:a16="http://schemas.microsoft.com/office/drawing/2014/main" id="{CCC741AD-16A4-4460-8005-C42211E267D9}"/>
              </a:ext>
            </a:extLst>
          </p:cNvPr>
          <p:cNvSpPr txBox="1">
            <a:spLocks/>
          </p:cNvSpPr>
          <p:nvPr/>
        </p:nvSpPr>
        <p:spPr>
          <a:xfrm>
            <a:off x="8998272" y="1976515"/>
            <a:ext cx="1772729"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4800" b="1" dirty="0"/>
              <a:t>2212</a:t>
            </a:r>
          </a:p>
        </p:txBody>
      </p:sp>
      <p:cxnSp>
        <p:nvCxnSpPr>
          <p:cNvPr id="13" name="Straight Connector 12">
            <a:extLst>
              <a:ext uri="{FF2B5EF4-FFF2-40B4-BE49-F238E27FC236}">
                <a16:creationId xmlns:a16="http://schemas.microsoft.com/office/drawing/2014/main" id="{10CEBCB4-D4D1-47B4-836A-061A8AC664DF}"/>
              </a:ext>
            </a:extLst>
          </p:cNvPr>
          <p:cNvCxnSpPr/>
          <p:nvPr/>
        </p:nvCxnSpPr>
        <p:spPr>
          <a:xfrm>
            <a:off x="9071690" y="2756297"/>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2C4B3FB1-42A4-4D59-88FA-8531FB86796E}"/>
              </a:ext>
            </a:extLst>
          </p:cNvPr>
          <p:cNvSpPr txBox="1">
            <a:spLocks/>
          </p:cNvSpPr>
          <p:nvPr/>
        </p:nvSpPr>
        <p:spPr>
          <a:xfrm>
            <a:off x="2826353" y="5266677"/>
            <a:ext cx="2281977"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2400" b="1" dirty="0"/>
              <a:t>International Students</a:t>
            </a:r>
          </a:p>
        </p:txBody>
      </p:sp>
      <p:sp>
        <p:nvSpPr>
          <p:cNvPr id="15" name="Text Placeholder 1">
            <a:extLst>
              <a:ext uri="{FF2B5EF4-FFF2-40B4-BE49-F238E27FC236}">
                <a16:creationId xmlns:a16="http://schemas.microsoft.com/office/drawing/2014/main" id="{BD694001-DB7E-40EA-81AF-C630412B46C6}"/>
              </a:ext>
            </a:extLst>
          </p:cNvPr>
          <p:cNvSpPr txBox="1">
            <a:spLocks/>
          </p:cNvSpPr>
          <p:nvPr/>
        </p:nvSpPr>
        <p:spPr>
          <a:xfrm>
            <a:off x="3058306" y="4515176"/>
            <a:ext cx="156285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4800" b="1" dirty="0"/>
              <a:t>1278</a:t>
            </a:r>
          </a:p>
        </p:txBody>
      </p:sp>
      <p:cxnSp>
        <p:nvCxnSpPr>
          <p:cNvPr id="16" name="Straight Connector 15">
            <a:extLst>
              <a:ext uri="{FF2B5EF4-FFF2-40B4-BE49-F238E27FC236}">
                <a16:creationId xmlns:a16="http://schemas.microsoft.com/office/drawing/2014/main" id="{CA9F79AE-D7B2-4618-9243-B41DC8A88A78}"/>
              </a:ext>
            </a:extLst>
          </p:cNvPr>
          <p:cNvCxnSpPr/>
          <p:nvPr/>
        </p:nvCxnSpPr>
        <p:spPr>
          <a:xfrm>
            <a:off x="3188286" y="5294958"/>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634E898E-7179-4F84-A087-073EB2156186}"/>
              </a:ext>
            </a:extLst>
          </p:cNvPr>
          <p:cNvSpPr txBox="1">
            <a:spLocks/>
          </p:cNvSpPr>
          <p:nvPr/>
        </p:nvSpPr>
        <p:spPr>
          <a:xfrm>
            <a:off x="6041010" y="5266677"/>
            <a:ext cx="156285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2400" b="1" dirty="0"/>
              <a:t>PhD students</a:t>
            </a:r>
          </a:p>
        </p:txBody>
      </p:sp>
      <p:sp>
        <p:nvSpPr>
          <p:cNvPr id="18" name="Text Placeholder 1">
            <a:extLst>
              <a:ext uri="{FF2B5EF4-FFF2-40B4-BE49-F238E27FC236}">
                <a16:creationId xmlns:a16="http://schemas.microsoft.com/office/drawing/2014/main" id="{A7B1213B-DCE9-4D8A-AA76-80D5867D798C}"/>
              </a:ext>
            </a:extLst>
          </p:cNvPr>
          <p:cNvSpPr txBox="1">
            <a:spLocks/>
          </p:cNvSpPr>
          <p:nvPr/>
        </p:nvSpPr>
        <p:spPr>
          <a:xfrm>
            <a:off x="6182415" y="4515176"/>
            <a:ext cx="1562853"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4800" b="1" dirty="0"/>
              <a:t>333</a:t>
            </a:r>
          </a:p>
        </p:txBody>
      </p:sp>
      <p:cxnSp>
        <p:nvCxnSpPr>
          <p:cNvPr id="19" name="Straight Connector 18">
            <a:extLst>
              <a:ext uri="{FF2B5EF4-FFF2-40B4-BE49-F238E27FC236}">
                <a16:creationId xmlns:a16="http://schemas.microsoft.com/office/drawing/2014/main" id="{0B14C3C5-FC28-414D-9D93-7D6D1125ECB6}"/>
              </a:ext>
            </a:extLst>
          </p:cNvPr>
          <p:cNvCxnSpPr/>
          <p:nvPr/>
        </p:nvCxnSpPr>
        <p:spPr>
          <a:xfrm>
            <a:off x="6142709" y="5294958"/>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52093C72-E712-43EF-9A0D-D7C25EBFBF41}"/>
              </a:ext>
            </a:extLst>
          </p:cNvPr>
          <p:cNvSpPr txBox="1">
            <a:spLocks/>
          </p:cNvSpPr>
          <p:nvPr/>
        </p:nvSpPr>
        <p:spPr>
          <a:xfrm>
            <a:off x="8998272" y="5228705"/>
            <a:ext cx="1833851"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2400" b="1" dirty="0"/>
              <a:t>Academic staff</a:t>
            </a:r>
          </a:p>
        </p:txBody>
      </p:sp>
      <p:sp>
        <p:nvSpPr>
          <p:cNvPr id="21" name="Text Placeholder 1">
            <a:extLst>
              <a:ext uri="{FF2B5EF4-FFF2-40B4-BE49-F238E27FC236}">
                <a16:creationId xmlns:a16="http://schemas.microsoft.com/office/drawing/2014/main" id="{7644C64E-9E56-42E0-8569-C6E17B02745F}"/>
              </a:ext>
            </a:extLst>
          </p:cNvPr>
          <p:cNvSpPr txBox="1">
            <a:spLocks/>
          </p:cNvSpPr>
          <p:nvPr/>
        </p:nvSpPr>
        <p:spPr>
          <a:xfrm>
            <a:off x="8818166" y="4477204"/>
            <a:ext cx="1761998" cy="509636"/>
          </a:xfrm>
          <a:prstGeom prst="rect">
            <a:avLst/>
          </a:prstGeom>
        </p:spPr>
        <p:txBody>
          <a:bodyPr/>
          <a:lstStyle>
            <a:lvl1pPr marL="360000" indent="-360000" algn="l" defTabSz="914400" rtl="0" eaLnBrk="1" latinLnBrk="0" hangingPunct="1">
              <a:lnSpc>
                <a:spcPct val="110000"/>
              </a:lnSpc>
              <a:spcBef>
                <a:spcPts val="1200"/>
              </a:spcBef>
              <a:buClr>
                <a:srgbClr val="FFFF00"/>
              </a:buClr>
              <a:buFont typeface="+mj-lt"/>
              <a:buAutoNum type="arabicPeriod"/>
              <a:defRPr sz="2000" b="0" i="0" kern="120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j-lt"/>
              <a:buNone/>
            </a:pPr>
            <a:r>
              <a:rPr lang="en-US" sz="4800" b="1" dirty="0"/>
              <a:t>1072</a:t>
            </a:r>
          </a:p>
        </p:txBody>
      </p:sp>
      <p:cxnSp>
        <p:nvCxnSpPr>
          <p:cNvPr id="22" name="Straight Connector 21">
            <a:extLst>
              <a:ext uri="{FF2B5EF4-FFF2-40B4-BE49-F238E27FC236}">
                <a16:creationId xmlns:a16="http://schemas.microsoft.com/office/drawing/2014/main" id="{E8F8427B-2D83-4CA3-B6BC-21130A26CF20}"/>
              </a:ext>
            </a:extLst>
          </p:cNvPr>
          <p:cNvCxnSpPr/>
          <p:nvPr/>
        </p:nvCxnSpPr>
        <p:spPr>
          <a:xfrm>
            <a:off x="9119009" y="5256986"/>
            <a:ext cx="11594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62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buNone/>
            </a:pPr>
            <a:r>
              <a:rPr lang="lt-LT" sz="2200" b="1" dirty="0" err="1">
                <a:solidFill>
                  <a:prstClr val="white"/>
                </a:solidFill>
                <a:latin typeface="Inter Medium" panose="020B0502030000000004"/>
                <a:cs typeface="Arial" panose="020B0604020202020204" pitchFamily="34" charset="0"/>
              </a:rPr>
              <a:t>Which</a:t>
            </a:r>
            <a:r>
              <a:rPr lang="lt-LT" sz="2200" b="1" dirty="0">
                <a:solidFill>
                  <a:prstClr val="white"/>
                </a:solidFill>
                <a:latin typeface="Inter Medium" panose="020B0502030000000004"/>
                <a:cs typeface="Arial" panose="020B0604020202020204" pitchFamily="34" charset="0"/>
              </a:rPr>
              <a:t> University </a:t>
            </a:r>
            <a:r>
              <a:rPr lang="en-US" sz="2200" b="1" dirty="0">
                <a:solidFill>
                  <a:prstClr val="white"/>
                </a:solidFill>
                <a:latin typeface="Inter Medium" panose="020B0502030000000004"/>
                <a:cs typeface="Arial" panose="020B0604020202020204" pitchFamily="34" charset="0"/>
              </a:rPr>
              <a:t>is known for:</a:t>
            </a:r>
          </a:p>
          <a:p>
            <a:pPr marL="342900" lvl="0" indent="-342900">
              <a:buFont typeface="Arial" panose="020B0604020202020204" pitchFamily="34" charset="0"/>
              <a:buChar char="•"/>
            </a:pPr>
            <a:r>
              <a:rPr lang="en-US" sz="2200" b="1" dirty="0">
                <a:solidFill>
                  <a:prstClr val="white"/>
                </a:solidFill>
                <a:latin typeface="Inter Medium" panose="020B0502030000000004"/>
                <a:cs typeface="Arial" panose="020B0604020202020204" pitchFamily="34" charset="0"/>
              </a:rPr>
              <a:t>linkages with business</a:t>
            </a:r>
          </a:p>
          <a:p>
            <a:pPr marL="342900" lvl="0" indent="-342900">
              <a:buFont typeface="Arial" panose="020B0604020202020204" pitchFamily="34" charset="0"/>
              <a:buChar char="•"/>
            </a:pPr>
            <a:r>
              <a:rPr lang="en-US" sz="2200" b="1" dirty="0">
                <a:solidFill>
                  <a:prstClr val="white"/>
                </a:solidFill>
                <a:latin typeface="Inter Medium" panose="020B0502030000000004"/>
                <a:cs typeface="Arial" panose="020B0604020202020204" pitchFamily="34" charset="0"/>
              </a:rPr>
              <a:t>leadership in scientific research</a:t>
            </a:r>
          </a:p>
          <a:p>
            <a:pPr marL="342900" lvl="0" indent="-342900">
              <a:buFont typeface="Arial" panose="020B0604020202020204" pitchFamily="34" charset="0"/>
              <a:buChar char="•"/>
            </a:pPr>
            <a:r>
              <a:rPr lang="en-US" sz="2200" b="1" dirty="0">
                <a:solidFill>
                  <a:prstClr val="white"/>
                </a:solidFill>
                <a:latin typeface="Inter Medium" panose="020B0502030000000004"/>
                <a:cs typeface="Arial" panose="020B0604020202020204" pitchFamily="34" charset="0"/>
              </a:rPr>
              <a:t>flexible interdisciplinary study </a:t>
            </a:r>
            <a:r>
              <a:rPr lang="en-US" sz="2200" b="1" dirty="0" err="1">
                <a:solidFill>
                  <a:prstClr val="white"/>
                </a:solidFill>
                <a:latin typeface="Inter Medium" panose="020B0502030000000004"/>
                <a:cs typeface="Arial" panose="020B0604020202020204" pitchFamily="34" charset="0"/>
              </a:rPr>
              <a:t>programmes</a:t>
            </a:r>
            <a:endParaRPr lang="en-US" sz="2200" b="1" dirty="0">
              <a:solidFill>
                <a:prstClr val="white"/>
              </a:solidFill>
              <a:latin typeface="Inter Medium" panose="020B0502030000000004"/>
              <a:cs typeface="Arial" panose="020B0604020202020204" pitchFamily="34" charset="0"/>
            </a:endParaRPr>
          </a:p>
          <a:p>
            <a:pPr marL="342900" lvl="0" indent="-342900">
              <a:buFont typeface="Arial" panose="020B0604020202020204" pitchFamily="34" charset="0"/>
              <a:buChar char="•"/>
            </a:pPr>
            <a:r>
              <a:rPr lang="en-US" sz="2200" b="1" dirty="0">
                <a:solidFill>
                  <a:prstClr val="white"/>
                </a:solidFill>
                <a:latin typeface="Inter Medium" panose="020B0502030000000004"/>
                <a:cs typeface="Arial" panose="020B0604020202020204" pitchFamily="34" charset="0"/>
              </a:rPr>
              <a:t>unforgettable study experience?</a:t>
            </a:r>
            <a:endParaRPr lang="lt-LT" sz="2200" b="1" dirty="0">
              <a:solidFill>
                <a:prstClr val="white"/>
              </a:solidFill>
              <a:latin typeface="Inter Medium" panose="020B0502030000000004"/>
              <a:cs typeface="Arial" panose="020B0604020202020204" pitchFamily="34" charset="0"/>
            </a:endParaRPr>
          </a:p>
          <a:p>
            <a:pPr marL="0" indent="0" algn="ctr">
              <a:buNone/>
            </a:pPr>
            <a:endParaRPr lang="lt-LT" sz="4000" b="1" dirty="0"/>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a:t>
            </a:r>
            <a:r>
              <a:rPr lang="lt-LT" dirty="0"/>
              <a:t> </a:t>
            </a:r>
            <a:r>
              <a:rPr lang="en-US" dirty="0"/>
              <a:t>6</a:t>
            </a:r>
            <a:endParaRPr lang="lt-LT" dirty="0"/>
          </a:p>
        </p:txBody>
      </p:sp>
      <p:sp>
        <p:nvSpPr>
          <p:cNvPr id="4" name="Text Placeholder 3"/>
          <p:cNvSpPr>
            <a:spLocks noGrp="1"/>
          </p:cNvSpPr>
          <p:nvPr>
            <p:ph type="body" sz="quarter" idx="12"/>
          </p:nvPr>
        </p:nvSpPr>
        <p:spPr/>
        <p:txBody>
          <a:bodyPr/>
          <a:lstStyle/>
          <a:p>
            <a:endParaRPr lang="lt-LT" dirty="0"/>
          </a:p>
        </p:txBody>
      </p:sp>
    </p:spTree>
    <p:extLst>
      <p:ext uri="{BB962C8B-B14F-4D97-AF65-F5344CB8AC3E}">
        <p14:creationId xmlns:p14="http://schemas.microsoft.com/office/powerpoint/2010/main" val="138475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lt-LT" dirty="0"/>
              <a:t>THE GAME </a:t>
            </a:r>
            <a:r>
              <a:rPr lang="lt-LT" dirty="0" err="1"/>
              <a:t>No</a:t>
            </a:r>
            <a:r>
              <a:rPr lang="en-US" dirty="0"/>
              <a:t>. 6</a:t>
            </a:r>
            <a:endParaRPr lang="lt-LT" dirty="0"/>
          </a:p>
        </p:txBody>
      </p:sp>
      <p:sp>
        <p:nvSpPr>
          <p:cNvPr id="4" name="Text Placeholder 3"/>
          <p:cNvSpPr>
            <a:spLocks noGrp="1"/>
          </p:cNvSpPr>
          <p:nvPr>
            <p:ph type="body" sz="quarter" idx="12"/>
          </p:nvPr>
        </p:nvSpPr>
        <p:spPr/>
        <p:txBody>
          <a:bodyPr/>
          <a:lstStyle/>
          <a:p>
            <a:endParaRPr lang="lt-L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073" y="2157274"/>
            <a:ext cx="3119761" cy="3119761"/>
          </a:xfrm>
          <a:prstGeom prst="rect">
            <a:avLst/>
          </a:prstGeom>
        </p:spPr>
      </p:pic>
    </p:spTree>
    <p:extLst>
      <p:ext uri="{BB962C8B-B14F-4D97-AF65-F5344CB8AC3E}">
        <p14:creationId xmlns:p14="http://schemas.microsoft.com/office/powerpoint/2010/main" val="41324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613221" y="1960510"/>
            <a:ext cx="8801706" cy="4276777"/>
          </a:xfrm>
        </p:spPr>
        <p:txBody>
          <a:bodyPr/>
          <a:lstStyle/>
          <a:p>
            <a:r>
              <a:rPr lang="lt-LT" sz="3200" dirty="0"/>
              <a:t> </a:t>
            </a:r>
            <a:r>
              <a:rPr lang="lt-LT" sz="3200" dirty="0" err="1"/>
              <a:t>lithuania.travel.lt</a:t>
            </a:r>
            <a:endParaRPr lang="lt-LT" sz="3200" dirty="0"/>
          </a:p>
          <a:p>
            <a:r>
              <a:rPr lang="lt-LT" sz="3200" dirty="0"/>
              <a:t> </a:t>
            </a:r>
            <a:r>
              <a:rPr lang="lt-LT" sz="3200" dirty="0" err="1"/>
              <a:t>visit.kaunas.lt</a:t>
            </a:r>
            <a:r>
              <a:rPr lang="lt-LT" sz="3200" dirty="0"/>
              <a:t> </a:t>
            </a:r>
          </a:p>
          <a:p>
            <a:r>
              <a:rPr lang="lt-LT" sz="3200" dirty="0"/>
              <a:t> tour.ktu.edu</a:t>
            </a:r>
          </a:p>
          <a:p>
            <a:r>
              <a:rPr lang="lt-LT" sz="3200" dirty="0"/>
              <a:t> </a:t>
            </a:r>
            <a:r>
              <a:rPr lang="lt-LT" sz="3200" dirty="0" err="1"/>
              <a:t>students.workinlithuania.lt</a:t>
            </a:r>
            <a:r>
              <a:rPr lang="lt-LT" sz="3200" dirty="0"/>
              <a:t> </a:t>
            </a:r>
          </a:p>
          <a:p>
            <a:r>
              <a:rPr lang="lt-LT" sz="3200" dirty="0"/>
              <a:t> </a:t>
            </a:r>
            <a:r>
              <a:rPr lang="lt-LT" sz="3200" dirty="0" err="1"/>
              <a:t>studyin.lt</a:t>
            </a:r>
            <a:r>
              <a:rPr lang="lt-LT" sz="3200" dirty="0"/>
              <a:t>/</a:t>
            </a:r>
            <a:r>
              <a:rPr lang="lt-LT" sz="3200" dirty="0" err="1"/>
              <a:t>about-lithuania</a:t>
            </a:r>
            <a:r>
              <a:rPr lang="lt-LT" sz="3200" dirty="0"/>
              <a:t>/</a:t>
            </a:r>
            <a:r>
              <a:rPr lang="lt-LT" sz="3200" dirty="0" err="1"/>
              <a:t>useful-information</a:t>
            </a:r>
            <a:r>
              <a:rPr lang="lt-LT" sz="3200" dirty="0"/>
              <a:t>/</a:t>
            </a:r>
          </a:p>
        </p:txBody>
      </p:sp>
      <p:sp>
        <p:nvSpPr>
          <p:cNvPr id="6" name="Text Placeholder 5"/>
          <p:cNvSpPr>
            <a:spLocks noGrp="1"/>
          </p:cNvSpPr>
          <p:nvPr>
            <p:ph type="body" sz="quarter" idx="11"/>
          </p:nvPr>
        </p:nvSpPr>
        <p:spPr/>
        <p:txBody>
          <a:bodyPr/>
          <a:lstStyle/>
          <a:p>
            <a:r>
              <a:rPr lang="lt-LT" dirty="0" err="1"/>
              <a:t>Useful</a:t>
            </a:r>
            <a:r>
              <a:rPr lang="lt-LT" dirty="0"/>
              <a:t> </a:t>
            </a:r>
            <a:r>
              <a:rPr lang="lt-LT" dirty="0" err="1"/>
              <a:t>sites</a:t>
            </a:r>
            <a:r>
              <a:rPr lang="lt-LT" dirty="0"/>
              <a:t> to </a:t>
            </a:r>
            <a:r>
              <a:rPr lang="lt-LT" dirty="0" err="1"/>
              <a:t>check</a:t>
            </a:r>
            <a:endParaRPr lang="lt-LT" dirty="0"/>
          </a:p>
        </p:txBody>
      </p:sp>
      <p:sp>
        <p:nvSpPr>
          <p:cNvPr id="7" name="Text Placeholder 6"/>
          <p:cNvSpPr>
            <a:spLocks noGrp="1"/>
          </p:cNvSpPr>
          <p:nvPr>
            <p:ph type="body" sz="quarter" idx="12"/>
          </p:nvPr>
        </p:nvSpPr>
        <p:spPr/>
        <p:txBody>
          <a:bodyPr/>
          <a:lstStyle/>
          <a:p>
            <a:endParaRPr lang="lt-LT"/>
          </a:p>
        </p:txBody>
      </p:sp>
    </p:spTree>
    <p:extLst>
      <p:ext uri="{BB962C8B-B14F-4D97-AF65-F5344CB8AC3E}">
        <p14:creationId xmlns:p14="http://schemas.microsoft.com/office/powerpoint/2010/main" val="319067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75E0B-0489-451E-9008-EFC7B9BE0B6F}"/>
              </a:ext>
            </a:extLst>
          </p:cNvPr>
          <p:cNvSpPr>
            <a:spLocks noGrp="1"/>
          </p:cNvSpPr>
          <p:nvPr>
            <p:ph type="body" sz="quarter" idx="13"/>
          </p:nvPr>
        </p:nvSpPr>
        <p:spPr/>
        <p:txBody>
          <a:bodyPr/>
          <a:lstStyle/>
          <a:p>
            <a:r>
              <a:rPr lang="lt-LT" dirty="0"/>
              <a:t>4</a:t>
            </a:r>
            <a:endParaRPr lang="en-US" dirty="0"/>
          </a:p>
        </p:txBody>
      </p:sp>
      <p:sp>
        <p:nvSpPr>
          <p:cNvPr id="3" name="Text Placeholder 2">
            <a:extLst>
              <a:ext uri="{FF2B5EF4-FFF2-40B4-BE49-F238E27FC236}">
                <a16:creationId xmlns:a16="http://schemas.microsoft.com/office/drawing/2014/main" id="{9D124D62-5247-4F5D-A90A-B973DDF4D119}"/>
              </a:ext>
            </a:extLst>
          </p:cNvPr>
          <p:cNvSpPr>
            <a:spLocks noGrp="1"/>
          </p:cNvSpPr>
          <p:nvPr>
            <p:ph type="body" sz="quarter" idx="10"/>
          </p:nvPr>
        </p:nvSpPr>
        <p:spPr/>
        <p:txBody>
          <a:bodyPr/>
          <a:lstStyle/>
          <a:p>
            <a:r>
              <a:rPr lang="en-US" sz="8000" dirty="0">
                <a:latin typeface="Inter V" panose="020B0502030000000004" pitchFamily="34" charset="0"/>
                <a:ea typeface="Inter V" panose="020B0502030000000004" pitchFamily="34" charset="0"/>
                <a:cs typeface="Inter V" panose="020B0502030000000004" pitchFamily="34" charset="0"/>
              </a:rPr>
              <a:t>THE OFFICE</a:t>
            </a:r>
          </a:p>
        </p:txBody>
      </p:sp>
      <p:sp>
        <p:nvSpPr>
          <p:cNvPr id="4" name="Text Placeholder 3">
            <a:extLst>
              <a:ext uri="{FF2B5EF4-FFF2-40B4-BE49-F238E27FC236}">
                <a16:creationId xmlns:a16="http://schemas.microsoft.com/office/drawing/2014/main" id="{CFD4B2B2-7A73-421D-9049-6AAFEBFB6830}"/>
              </a:ext>
            </a:extLst>
          </p:cNvPr>
          <p:cNvSpPr>
            <a:spLocks noGrp="1"/>
          </p:cNvSpPr>
          <p:nvPr>
            <p:ph type="body" sz="quarter" idx="14"/>
          </p:nvPr>
        </p:nvSpPr>
        <p:spPr/>
        <p:txBody>
          <a:bodyPr/>
          <a:lstStyle/>
          <a:p>
            <a:r>
              <a:rPr lang="en-US" dirty="0"/>
              <a:t>International Relations Department</a:t>
            </a:r>
          </a:p>
        </p:txBody>
      </p:sp>
    </p:spTree>
    <p:extLst>
      <p:ext uri="{BB962C8B-B14F-4D97-AF65-F5344CB8AC3E}">
        <p14:creationId xmlns:p14="http://schemas.microsoft.com/office/powerpoint/2010/main" val="249637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duotone>
              <a:prstClr val="black"/>
              <a:schemeClr val="accent6">
                <a:tint val="45000"/>
                <a:satMod val="400000"/>
              </a:schemeClr>
            </a:duotone>
          </a:blip>
          <a:stretch>
            <a:fillRect/>
          </a:stretch>
        </p:blipFill>
        <p:spPr>
          <a:xfrm>
            <a:off x="6142808" y="4461280"/>
            <a:ext cx="1231499" cy="1231499"/>
          </a:xfrm>
          <a:prstGeom prst="rect">
            <a:avLst/>
          </a:prstGeom>
          <a:noFill/>
        </p:spPr>
      </p:pic>
      <p:pic>
        <p:nvPicPr>
          <p:cNvPr id="24" name="Picture 23"/>
          <p:cNvPicPr>
            <a:picLocks noChangeAspect="1"/>
          </p:cNvPicPr>
          <p:nvPr/>
        </p:nvPicPr>
        <p:blipFill>
          <a:blip r:embed="rId3">
            <a:duotone>
              <a:prstClr val="black"/>
              <a:schemeClr val="accent6">
                <a:tint val="45000"/>
                <a:satMod val="400000"/>
              </a:schemeClr>
            </a:duotone>
          </a:blip>
          <a:stretch>
            <a:fillRect/>
          </a:stretch>
        </p:blipFill>
        <p:spPr>
          <a:xfrm>
            <a:off x="6200997" y="2993711"/>
            <a:ext cx="1231499" cy="1231499"/>
          </a:xfrm>
          <a:prstGeom prst="rect">
            <a:avLst/>
          </a:prstGeom>
          <a:noFill/>
        </p:spPr>
      </p:pic>
      <p:pic>
        <p:nvPicPr>
          <p:cNvPr id="23" name="Picture 22"/>
          <p:cNvPicPr>
            <a:picLocks noChangeAspect="1"/>
          </p:cNvPicPr>
          <p:nvPr/>
        </p:nvPicPr>
        <p:blipFill>
          <a:blip r:embed="rId3">
            <a:duotone>
              <a:prstClr val="black"/>
              <a:schemeClr val="accent6">
                <a:tint val="45000"/>
                <a:satMod val="400000"/>
              </a:schemeClr>
            </a:duotone>
          </a:blip>
          <a:stretch>
            <a:fillRect/>
          </a:stretch>
        </p:blipFill>
        <p:spPr>
          <a:xfrm>
            <a:off x="6142808" y="1700616"/>
            <a:ext cx="1231499" cy="1231499"/>
          </a:xfrm>
          <a:prstGeom prst="rect">
            <a:avLst/>
          </a:prstGeom>
          <a:noFill/>
        </p:spPr>
      </p:pic>
      <p:pic>
        <p:nvPicPr>
          <p:cNvPr id="20" name="Picture 19"/>
          <p:cNvPicPr>
            <a:picLocks noChangeAspect="1"/>
          </p:cNvPicPr>
          <p:nvPr/>
        </p:nvPicPr>
        <p:blipFill>
          <a:blip r:embed="rId3">
            <a:duotone>
              <a:prstClr val="black"/>
              <a:schemeClr val="accent6">
                <a:tint val="45000"/>
                <a:satMod val="400000"/>
              </a:schemeClr>
            </a:duotone>
          </a:blip>
          <a:stretch>
            <a:fillRect/>
          </a:stretch>
        </p:blipFill>
        <p:spPr>
          <a:xfrm>
            <a:off x="1977713" y="4461281"/>
            <a:ext cx="1231499" cy="1231499"/>
          </a:xfrm>
          <a:prstGeom prst="rect">
            <a:avLst/>
          </a:prstGeom>
          <a:noFill/>
        </p:spPr>
      </p:pic>
      <p:sp>
        <p:nvSpPr>
          <p:cNvPr id="38" name="Title 1"/>
          <p:cNvSpPr txBox="1">
            <a:spLocks/>
          </p:cNvSpPr>
          <p:nvPr/>
        </p:nvSpPr>
        <p:spPr>
          <a:xfrm>
            <a:off x="4526709" y="102725"/>
            <a:ext cx="7544069" cy="1181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i="0" kern="1200">
                <a:solidFill>
                  <a:srgbClr val="002060"/>
                </a:solidFill>
                <a:latin typeface="PF DinText Pro Medium" panose="02000506020000020004" pitchFamily="2" charset="0"/>
                <a:ea typeface="+mj-ea"/>
                <a:cs typeface="+mj-cs"/>
              </a:defRPr>
            </a:lvl1pPr>
          </a:lstStyle>
          <a:p>
            <a:pPr algn="r">
              <a:lnSpc>
                <a:spcPct val="100000"/>
              </a:lnSpc>
            </a:pPr>
            <a:r>
              <a:rPr lang="lt-LT" sz="2800" dirty="0">
                <a:solidFill>
                  <a:srgbClr val="FFFF00"/>
                </a:solidFill>
                <a:latin typeface="Inter V"/>
              </a:rPr>
              <a:t>INTERNATIONAL RELATIONS DEPARTAMENT</a:t>
            </a:r>
          </a:p>
          <a:p>
            <a:pPr algn="r">
              <a:lnSpc>
                <a:spcPct val="100000"/>
              </a:lnSpc>
            </a:pPr>
            <a:r>
              <a:rPr lang="lt-LT" sz="2800" dirty="0">
                <a:solidFill>
                  <a:srgbClr val="FFFF00"/>
                </a:solidFill>
                <a:latin typeface="Inter V"/>
              </a:rPr>
              <a:t>INTERNATIONAL STUDIES OFFICE</a:t>
            </a:r>
            <a:endParaRPr lang="en-US" sz="2800" dirty="0">
              <a:solidFill>
                <a:srgbClr val="FFFF00"/>
              </a:solidFill>
              <a:latin typeface="Inter V"/>
            </a:endParaRPr>
          </a:p>
        </p:txBody>
      </p:sp>
      <p:sp>
        <p:nvSpPr>
          <p:cNvPr id="28" name="TextBox 27"/>
          <p:cNvSpPr txBox="1"/>
          <p:nvPr/>
        </p:nvSpPr>
        <p:spPr>
          <a:xfrm>
            <a:off x="2342254" y="4559918"/>
            <a:ext cx="4129120" cy="892552"/>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Giedrius</a:t>
            </a:r>
          </a:p>
          <a:p>
            <a:pPr defTabSz="457200">
              <a:defRPr/>
            </a:pPr>
            <a:r>
              <a:rPr lang="lt-LT" sz="2000" dirty="0">
                <a:solidFill>
                  <a:srgbClr val="FFFF00"/>
                </a:solidFill>
                <a:latin typeface="Arial"/>
                <a:ea typeface="小塚ゴシック Pr6N M"/>
                <a:cs typeface="Arial"/>
              </a:rPr>
              <a:t>International </a:t>
            </a:r>
            <a:r>
              <a:rPr lang="lt-LT" sz="2000" dirty="0" err="1">
                <a:solidFill>
                  <a:srgbClr val="FFFF00"/>
                </a:solidFill>
                <a:latin typeface="Arial"/>
                <a:ea typeface="小塚ゴシック Pr6N M"/>
                <a:cs typeface="Arial"/>
              </a:rPr>
              <a:t>Students</a:t>
            </a:r>
            <a:r>
              <a:rPr lang="lt-LT" sz="2000" dirty="0">
                <a:solidFill>
                  <a:srgbClr val="FFFF00"/>
                </a:solidFill>
                <a:latin typeface="Arial"/>
                <a:ea typeface="小塚ゴシック Pr6N M"/>
                <a:cs typeface="Arial"/>
              </a:rPr>
              <a:t> Manager</a:t>
            </a:r>
            <a:endParaRPr lang="en-US" sz="2000" dirty="0">
              <a:solidFill>
                <a:srgbClr val="FFFF00"/>
              </a:solidFill>
              <a:latin typeface="Arial"/>
              <a:ea typeface="小塚ゴシック Pr6N M"/>
              <a:cs typeface="Arial"/>
            </a:endParaRPr>
          </a:p>
        </p:txBody>
      </p:sp>
      <p:sp>
        <p:nvSpPr>
          <p:cNvPr id="33" name="TextBox 32"/>
          <p:cNvSpPr txBox="1"/>
          <p:nvPr/>
        </p:nvSpPr>
        <p:spPr>
          <a:xfrm>
            <a:off x="6387679" y="3177705"/>
            <a:ext cx="4129120" cy="892552"/>
          </a:xfrm>
          <a:prstGeom prst="rect">
            <a:avLst/>
          </a:prstGeom>
          <a:noFill/>
        </p:spPr>
        <p:txBody>
          <a:bodyPr wrap="square" rtlCol="0">
            <a:spAutoFit/>
          </a:bodyPr>
          <a:lstStyle/>
          <a:p>
            <a:pPr defTabSz="457200">
              <a:defRPr/>
            </a:pPr>
            <a:r>
              <a:rPr lang="lt-LT" sz="3200" b="1" dirty="0" err="1">
                <a:solidFill>
                  <a:srgbClr val="FFFF00"/>
                </a:solidFill>
                <a:latin typeface="Arial"/>
                <a:ea typeface="小塚ゴシック Pr6N M"/>
                <a:cs typeface="Arial"/>
              </a:rPr>
              <a:t>Kabilan</a:t>
            </a:r>
            <a:endParaRPr lang="lt-LT" sz="3200" b="1" dirty="0">
              <a:solidFill>
                <a:srgbClr val="FFFF00"/>
              </a:solidFill>
              <a:latin typeface="Arial"/>
              <a:ea typeface="小塚ゴシック Pr6N M"/>
              <a:cs typeface="Arial"/>
            </a:endParaRPr>
          </a:p>
          <a:p>
            <a:pPr defTabSz="457200">
              <a:defRPr/>
            </a:pPr>
            <a:r>
              <a:rPr lang="lt-LT" sz="2000" dirty="0" err="1">
                <a:solidFill>
                  <a:srgbClr val="FFFF00"/>
                </a:solidFill>
                <a:latin typeface="Arial"/>
                <a:ea typeface="小塚ゴシック Pr6N M"/>
                <a:cs typeface="Arial"/>
              </a:rPr>
              <a:t>Publicity</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Projects</a:t>
            </a:r>
            <a:r>
              <a:rPr lang="lt-LT" sz="2000" dirty="0">
                <a:solidFill>
                  <a:srgbClr val="FFFF00"/>
                </a:solidFill>
                <a:latin typeface="Arial"/>
                <a:ea typeface="小塚ゴシック Pr6N M"/>
                <a:cs typeface="Arial"/>
              </a:rPr>
              <a:t> Coordinator</a:t>
            </a:r>
            <a:endParaRPr lang="en-US" sz="2000" dirty="0">
              <a:solidFill>
                <a:srgbClr val="FFFF00"/>
              </a:solidFill>
              <a:latin typeface="Arial"/>
              <a:ea typeface="小塚ゴシック Pr6N M"/>
              <a:cs typeface="Arial"/>
            </a:endParaRPr>
          </a:p>
        </p:txBody>
      </p:sp>
      <p:pic>
        <p:nvPicPr>
          <p:cNvPr id="3" name="Picture 2"/>
          <p:cNvPicPr>
            <a:picLocks noChangeAspect="1"/>
          </p:cNvPicPr>
          <p:nvPr/>
        </p:nvPicPr>
        <p:blipFill>
          <a:blip r:embed="rId3">
            <a:duotone>
              <a:prstClr val="black"/>
              <a:schemeClr val="accent6">
                <a:tint val="45000"/>
                <a:satMod val="400000"/>
              </a:schemeClr>
            </a:duotone>
          </a:blip>
          <a:stretch>
            <a:fillRect/>
          </a:stretch>
        </p:blipFill>
        <p:spPr>
          <a:xfrm>
            <a:off x="1944862" y="1697315"/>
            <a:ext cx="1234800" cy="1234800"/>
          </a:xfrm>
          <a:prstGeom prst="rect">
            <a:avLst/>
          </a:prstGeom>
          <a:noFill/>
        </p:spPr>
      </p:pic>
      <p:sp>
        <p:nvSpPr>
          <p:cNvPr id="32" name="TextBox 31"/>
          <p:cNvSpPr txBox="1"/>
          <p:nvPr/>
        </p:nvSpPr>
        <p:spPr>
          <a:xfrm>
            <a:off x="6301040" y="1795492"/>
            <a:ext cx="5238290" cy="1200329"/>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Monika</a:t>
            </a:r>
          </a:p>
          <a:p>
            <a:pPr defTabSz="457200">
              <a:defRPr/>
            </a:pPr>
            <a:r>
              <a:rPr lang="lt-LT" sz="2000" dirty="0">
                <a:solidFill>
                  <a:srgbClr val="FFFF00"/>
                </a:solidFill>
                <a:latin typeface="Arial"/>
                <a:ea typeface="小塚ゴシック Pr6N M"/>
                <a:cs typeface="Arial"/>
              </a:rPr>
              <a:t>Exchange </a:t>
            </a:r>
            <a:r>
              <a:rPr lang="lt-LT" sz="2000" dirty="0" err="1">
                <a:solidFill>
                  <a:srgbClr val="FFFF00"/>
                </a:solidFill>
                <a:latin typeface="Arial"/>
                <a:ea typeface="小塚ゴシック Pr6N M"/>
                <a:cs typeface="Arial"/>
              </a:rPr>
              <a:t>Programmes</a:t>
            </a:r>
            <a:r>
              <a:rPr lang="lt-LT" sz="2000" dirty="0">
                <a:solidFill>
                  <a:srgbClr val="FFFF00"/>
                </a:solidFill>
                <a:latin typeface="Arial"/>
                <a:ea typeface="小塚ゴシック Pr6N M"/>
                <a:cs typeface="Arial"/>
              </a:rPr>
              <a:t> Manager</a:t>
            </a:r>
          </a:p>
          <a:p>
            <a:pPr defTabSz="457200">
              <a:defRPr/>
            </a:pPr>
            <a:r>
              <a:rPr lang="lt-LT" sz="2000" dirty="0" err="1">
                <a:solidFill>
                  <a:srgbClr val="FFFF00"/>
                </a:solidFill>
                <a:latin typeface="Arial"/>
                <a:ea typeface="小塚ゴシック Pr6N M"/>
                <a:cs typeface="Arial"/>
              </a:rPr>
              <a:t>Academic</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Mobility</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and</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Networks</a:t>
            </a:r>
            <a:r>
              <a:rPr lang="lt-LT" sz="2000" dirty="0">
                <a:solidFill>
                  <a:srgbClr val="FFFF00"/>
                </a:solidFill>
                <a:latin typeface="Arial"/>
                <a:ea typeface="小塚ゴシック Pr6N M"/>
                <a:cs typeface="Arial"/>
              </a:rPr>
              <a:t> Office</a:t>
            </a:r>
            <a:endParaRPr lang="en-US" sz="2000" dirty="0">
              <a:solidFill>
                <a:srgbClr val="FFFF00"/>
              </a:solidFill>
              <a:latin typeface="Arial"/>
              <a:ea typeface="小塚ゴシック Pr6N M"/>
              <a:cs typeface="Arial"/>
            </a:endParaRPr>
          </a:p>
        </p:txBody>
      </p:sp>
      <p:sp>
        <p:nvSpPr>
          <p:cNvPr id="27" name="TextBox 26"/>
          <p:cNvSpPr txBox="1"/>
          <p:nvPr/>
        </p:nvSpPr>
        <p:spPr>
          <a:xfrm>
            <a:off x="2264406" y="1824137"/>
            <a:ext cx="2855337" cy="892552"/>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Silvija</a:t>
            </a:r>
          </a:p>
          <a:p>
            <a:pPr defTabSz="457200">
              <a:defRPr/>
            </a:pPr>
            <a:r>
              <a:rPr lang="lt-LT" sz="2000" dirty="0" err="1">
                <a:solidFill>
                  <a:srgbClr val="FFFF00"/>
                </a:solidFill>
                <a:latin typeface="Arial"/>
                <a:ea typeface="小塚ゴシック Pr6N M"/>
                <a:cs typeface="Arial"/>
              </a:rPr>
              <a:t>Enrolment</a:t>
            </a:r>
            <a:r>
              <a:rPr lang="lt-LT" sz="2000" dirty="0">
                <a:solidFill>
                  <a:srgbClr val="FFFF00"/>
                </a:solidFill>
                <a:latin typeface="Arial"/>
                <a:ea typeface="小塚ゴシック Pr6N M"/>
                <a:cs typeface="Arial"/>
              </a:rPr>
              <a:t> Manager</a:t>
            </a:r>
            <a:endParaRPr lang="en-US" sz="2000" dirty="0">
              <a:solidFill>
                <a:srgbClr val="FFFF00"/>
              </a:solidFill>
              <a:latin typeface="Arial"/>
              <a:ea typeface="小塚ゴシック Pr6N M"/>
              <a:cs typeface="Arial"/>
            </a:endParaRPr>
          </a:p>
        </p:txBody>
      </p:sp>
      <p:pic>
        <p:nvPicPr>
          <p:cNvPr id="19" name="Picture 18"/>
          <p:cNvPicPr>
            <a:picLocks noChangeAspect="1"/>
          </p:cNvPicPr>
          <p:nvPr/>
        </p:nvPicPr>
        <p:blipFill>
          <a:blip r:embed="rId3">
            <a:duotone>
              <a:prstClr val="black"/>
              <a:schemeClr val="accent6">
                <a:tint val="45000"/>
                <a:satMod val="400000"/>
              </a:schemeClr>
            </a:duotone>
          </a:blip>
          <a:stretch>
            <a:fillRect/>
          </a:stretch>
        </p:blipFill>
        <p:spPr>
          <a:xfrm>
            <a:off x="1977713" y="2992843"/>
            <a:ext cx="1231499" cy="1231499"/>
          </a:xfrm>
          <a:prstGeom prst="rect">
            <a:avLst/>
          </a:prstGeom>
          <a:noFill/>
        </p:spPr>
      </p:pic>
      <p:sp>
        <p:nvSpPr>
          <p:cNvPr id="5" name="TextBox 4"/>
          <p:cNvSpPr txBox="1"/>
          <p:nvPr/>
        </p:nvSpPr>
        <p:spPr>
          <a:xfrm>
            <a:off x="2313538" y="3098930"/>
            <a:ext cx="2757075" cy="1169551"/>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Inga</a:t>
            </a:r>
          </a:p>
          <a:p>
            <a:pPr defTabSz="457200">
              <a:defRPr/>
            </a:pPr>
            <a:r>
              <a:rPr lang="lt-LT" sz="2000" dirty="0" err="1">
                <a:solidFill>
                  <a:srgbClr val="FFFF00"/>
                </a:solidFill>
                <a:latin typeface="Arial"/>
                <a:ea typeface="小塚ゴシック Pr6N M"/>
                <a:cs typeface="Arial"/>
              </a:rPr>
              <a:t>Enrolment</a:t>
            </a:r>
            <a:r>
              <a:rPr lang="lt-LT" sz="2000" dirty="0">
                <a:solidFill>
                  <a:srgbClr val="FFFF00"/>
                </a:solidFill>
                <a:latin typeface="Arial"/>
                <a:ea typeface="小塚ゴシック Pr6N M"/>
                <a:cs typeface="Arial"/>
              </a:rPr>
              <a:t> Manager</a:t>
            </a:r>
            <a:endParaRPr lang="en-US" sz="2000" dirty="0">
              <a:solidFill>
                <a:srgbClr val="FFFF00"/>
              </a:solidFill>
              <a:latin typeface="Arial"/>
              <a:ea typeface="小塚ゴシック Pr6N M"/>
              <a:cs typeface="Arial"/>
            </a:endParaRPr>
          </a:p>
          <a:p>
            <a:endParaRPr lang="lt-LT" dirty="0">
              <a:solidFill>
                <a:srgbClr val="FFFF00"/>
              </a:solidFill>
            </a:endParaRPr>
          </a:p>
        </p:txBody>
      </p:sp>
      <p:sp>
        <p:nvSpPr>
          <p:cNvPr id="6" name="Text Placeholder 5"/>
          <p:cNvSpPr>
            <a:spLocks noGrp="1"/>
          </p:cNvSpPr>
          <p:nvPr>
            <p:ph type="body" sz="quarter" idx="12"/>
          </p:nvPr>
        </p:nvSpPr>
        <p:spPr/>
        <p:txBody>
          <a:bodyPr/>
          <a:lstStyle/>
          <a:p>
            <a:endParaRPr lang="lt-LT" dirty="0"/>
          </a:p>
        </p:txBody>
      </p:sp>
      <p:pic>
        <p:nvPicPr>
          <p:cNvPr id="2" name="Picture 1">
            <a:extLst>
              <a:ext uri="{FF2B5EF4-FFF2-40B4-BE49-F238E27FC236}">
                <a16:creationId xmlns:a16="http://schemas.microsoft.com/office/drawing/2014/main" id="{E307AFCE-EA53-791D-58B9-79F51AD204CF}"/>
              </a:ext>
            </a:extLst>
          </p:cNvPr>
          <p:cNvPicPr>
            <a:picLocks noChangeAspect="1"/>
          </p:cNvPicPr>
          <p:nvPr/>
        </p:nvPicPr>
        <p:blipFill>
          <a:blip r:embed="rId3">
            <a:duotone>
              <a:prstClr val="black"/>
              <a:schemeClr val="accent6">
                <a:tint val="45000"/>
                <a:satMod val="400000"/>
              </a:schemeClr>
            </a:duotone>
          </a:blip>
          <a:stretch>
            <a:fillRect/>
          </a:stretch>
        </p:blipFill>
        <p:spPr>
          <a:xfrm>
            <a:off x="4445661" y="5551107"/>
            <a:ext cx="1231499" cy="1231499"/>
          </a:xfrm>
          <a:prstGeom prst="rect">
            <a:avLst/>
          </a:prstGeom>
          <a:noFill/>
        </p:spPr>
      </p:pic>
      <p:sp>
        <p:nvSpPr>
          <p:cNvPr id="7" name="TextBox 6">
            <a:extLst>
              <a:ext uri="{FF2B5EF4-FFF2-40B4-BE49-F238E27FC236}">
                <a16:creationId xmlns:a16="http://schemas.microsoft.com/office/drawing/2014/main" id="{6EF006EC-A6CE-0AD4-C3A8-BA5EB1C88FC1}"/>
              </a:ext>
            </a:extLst>
          </p:cNvPr>
          <p:cNvSpPr txBox="1"/>
          <p:nvPr/>
        </p:nvSpPr>
        <p:spPr>
          <a:xfrm>
            <a:off x="4577159" y="5655662"/>
            <a:ext cx="2855337" cy="892552"/>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Audronė</a:t>
            </a:r>
          </a:p>
          <a:p>
            <a:pPr defTabSz="457200">
              <a:defRPr/>
            </a:pPr>
            <a:r>
              <a:rPr lang="lt-LT" sz="2000" dirty="0" err="1">
                <a:solidFill>
                  <a:srgbClr val="FFFF00"/>
                </a:solidFill>
                <a:latin typeface="Arial"/>
                <a:ea typeface="小塚ゴシック Pr6N M"/>
                <a:cs typeface="Arial"/>
              </a:rPr>
              <a:t>Head</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of</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the</a:t>
            </a:r>
            <a:r>
              <a:rPr lang="lt-LT" sz="2000" dirty="0">
                <a:solidFill>
                  <a:srgbClr val="FFFF00"/>
                </a:solidFill>
                <a:latin typeface="Arial"/>
                <a:ea typeface="小塚ゴシック Pr6N M"/>
                <a:cs typeface="Arial"/>
              </a:rPr>
              <a:t> Office</a:t>
            </a:r>
            <a:endParaRPr lang="en-US" sz="2000" dirty="0">
              <a:solidFill>
                <a:srgbClr val="FFFF00"/>
              </a:solidFill>
              <a:latin typeface="Arial"/>
              <a:ea typeface="小塚ゴシック Pr6N M"/>
              <a:cs typeface="Arial"/>
            </a:endParaRPr>
          </a:p>
        </p:txBody>
      </p:sp>
      <p:sp>
        <p:nvSpPr>
          <p:cNvPr id="8" name="TextBox 7">
            <a:extLst>
              <a:ext uri="{FF2B5EF4-FFF2-40B4-BE49-F238E27FC236}">
                <a16:creationId xmlns:a16="http://schemas.microsoft.com/office/drawing/2014/main" id="{65025636-70E3-7AD2-5CF1-92E663BA581F}"/>
              </a:ext>
            </a:extLst>
          </p:cNvPr>
          <p:cNvSpPr txBox="1"/>
          <p:nvPr/>
        </p:nvSpPr>
        <p:spPr>
          <a:xfrm>
            <a:off x="6387679" y="4581226"/>
            <a:ext cx="5349992" cy="892552"/>
          </a:xfrm>
          <a:prstGeom prst="rect">
            <a:avLst/>
          </a:prstGeom>
          <a:noFill/>
        </p:spPr>
        <p:txBody>
          <a:bodyPr wrap="square" rtlCol="0">
            <a:spAutoFit/>
          </a:bodyPr>
          <a:lstStyle/>
          <a:p>
            <a:pPr defTabSz="457200">
              <a:defRPr/>
            </a:pPr>
            <a:r>
              <a:rPr lang="lt-LT" sz="3200" b="1" dirty="0">
                <a:solidFill>
                  <a:srgbClr val="FFFF00"/>
                </a:solidFill>
                <a:latin typeface="Arial"/>
                <a:ea typeface="小塚ゴシック Pr6N M"/>
                <a:cs typeface="Arial"/>
              </a:rPr>
              <a:t>Gediminas</a:t>
            </a:r>
          </a:p>
          <a:p>
            <a:pPr defTabSz="457200">
              <a:defRPr/>
            </a:pPr>
            <a:r>
              <a:rPr lang="lt-LT" sz="2000" dirty="0">
                <a:solidFill>
                  <a:srgbClr val="FFFF00"/>
                </a:solidFill>
                <a:latin typeface="Arial"/>
                <a:ea typeface="小塚ゴシック Pr6N M"/>
                <a:cs typeface="Arial"/>
              </a:rPr>
              <a:t>International </a:t>
            </a:r>
            <a:r>
              <a:rPr lang="lt-LT" sz="2000" dirty="0" err="1">
                <a:solidFill>
                  <a:srgbClr val="FFFF00"/>
                </a:solidFill>
                <a:latin typeface="Arial"/>
                <a:ea typeface="小塚ゴシック Pr6N M"/>
                <a:cs typeface="Arial"/>
              </a:rPr>
              <a:t>Studies</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Marketing</a:t>
            </a:r>
            <a:r>
              <a:rPr lang="lt-LT" sz="2000" dirty="0">
                <a:solidFill>
                  <a:srgbClr val="FFFF00"/>
                </a:solidFill>
                <a:latin typeface="Arial"/>
                <a:ea typeface="小塚ゴシック Pr6N M"/>
                <a:cs typeface="Arial"/>
              </a:rPr>
              <a:t> </a:t>
            </a:r>
            <a:r>
              <a:rPr lang="lt-LT" sz="2000" dirty="0" err="1">
                <a:solidFill>
                  <a:srgbClr val="FFFF00"/>
                </a:solidFill>
                <a:latin typeface="Arial"/>
                <a:ea typeface="小塚ゴシック Pr6N M"/>
                <a:cs typeface="Arial"/>
              </a:rPr>
              <a:t>Coordinator</a:t>
            </a:r>
            <a:endParaRPr lang="en-US" sz="2000" dirty="0">
              <a:solidFill>
                <a:srgbClr val="FFFF00"/>
              </a:solidFill>
              <a:latin typeface="Arial"/>
              <a:ea typeface="小塚ゴシック Pr6N M"/>
              <a:cs typeface="Arial"/>
            </a:endParaRPr>
          </a:p>
        </p:txBody>
      </p:sp>
      <p:pic>
        <p:nvPicPr>
          <p:cNvPr id="4" name="Picture 3">
            <a:extLst>
              <a:ext uri="{FF2B5EF4-FFF2-40B4-BE49-F238E27FC236}">
                <a16:creationId xmlns:a16="http://schemas.microsoft.com/office/drawing/2014/main" id="{1797B20E-0D07-31C1-B761-C4189AE279E1}"/>
              </a:ext>
            </a:extLst>
          </p:cNvPr>
          <p:cNvPicPr>
            <a:picLocks noChangeAspect="1"/>
          </p:cNvPicPr>
          <p:nvPr/>
        </p:nvPicPr>
        <p:blipFill>
          <a:blip r:embed="rId3">
            <a:duotone>
              <a:prstClr val="black"/>
              <a:schemeClr val="accent6">
                <a:tint val="45000"/>
                <a:satMod val="400000"/>
              </a:schemeClr>
            </a:duotone>
          </a:blip>
          <a:stretch>
            <a:fillRect/>
          </a:stretch>
        </p:blipFill>
        <p:spPr>
          <a:xfrm>
            <a:off x="1895732" y="192343"/>
            <a:ext cx="1234800" cy="1234800"/>
          </a:xfrm>
          <a:prstGeom prst="rect">
            <a:avLst/>
          </a:prstGeom>
          <a:noFill/>
        </p:spPr>
      </p:pic>
      <p:sp>
        <p:nvSpPr>
          <p:cNvPr id="9" name="TextBox 8">
            <a:extLst>
              <a:ext uri="{FF2B5EF4-FFF2-40B4-BE49-F238E27FC236}">
                <a16:creationId xmlns:a16="http://schemas.microsoft.com/office/drawing/2014/main" id="{2E9E6692-5EFE-B7DD-D3E3-DB08A9A89C6B}"/>
              </a:ext>
            </a:extLst>
          </p:cNvPr>
          <p:cNvSpPr txBox="1"/>
          <p:nvPr/>
        </p:nvSpPr>
        <p:spPr>
          <a:xfrm>
            <a:off x="2215276" y="319165"/>
            <a:ext cx="2855337" cy="892552"/>
          </a:xfrm>
          <a:prstGeom prst="rect">
            <a:avLst/>
          </a:prstGeom>
          <a:noFill/>
        </p:spPr>
        <p:txBody>
          <a:bodyPr wrap="square" rtlCol="0">
            <a:spAutoFit/>
          </a:bodyPr>
          <a:lstStyle/>
          <a:p>
            <a:pPr defTabSz="457200">
              <a:defRPr/>
            </a:pPr>
            <a:r>
              <a:rPr lang="lt-LT" sz="3200" b="1" dirty="0" err="1">
                <a:solidFill>
                  <a:srgbClr val="FFFF00"/>
                </a:solidFill>
                <a:latin typeface="Arial"/>
                <a:ea typeface="小塚ゴシック Pr6N M"/>
                <a:cs typeface="Arial"/>
              </a:rPr>
              <a:t>Thibaut</a:t>
            </a:r>
            <a:endParaRPr lang="lt-LT" sz="3200" b="1" dirty="0">
              <a:solidFill>
                <a:srgbClr val="FFFF00"/>
              </a:solidFill>
              <a:latin typeface="Arial"/>
              <a:ea typeface="小塚ゴシック Pr6N M"/>
              <a:cs typeface="Arial"/>
            </a:endParaRPr>
          </a:p>
          <a:p>
            <a:pPr defTabSz="457200">
              <a:defRPr/>
            </a:pPr>
            <a:r>
              <a:rPr lang="lt-LT" sz="2000" dirty="0" err="1">
                <a:solidFill>
                  <a:srgbClr val="FFFF00"/>
                </a:solidFill>
                <a:latin typeface="Arial"/>
                <a:ea typeface="小塚ゴシック Pr6N M"/>
                <a:cs typeface="Arial"/>
              </a:rPr>
              <a:t>Intern</a:t>
            </a:r>
            <a:endParaRPr lang="en-US" sz="2000" dirty="0">
              <a:solidFill>
                <a:srgbClr val="FFFF00"/>
              </a:solidFill>
              <a:latin typeface="Arial"/>
              <a:ea typeface="小塚ゴシック Pr6N M"/>
              <a:cs typeface="Arial"/>
            </a:endParaRPr>
          </a:p>
        </p:txBody>
      </p:sp>
    </p:spTree>
    <p:extLst>
      <p:ext uri="{BB962C8B-B14F-4D97-AF65-F5344CB8AC3E}">
        <p14:creationId xmlns:p14="http://schemas.microsoft.com/office/powerpoint/2010/main" val="371698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3D87-0678-7DE1-C649-24309ED81829}"/>
              </a:ext>
            </a:extLst>
          </p:cNvPr>
          <p:cNvSpPr>
            <a:spLocks noGrp="1"/>
          </p:cNvSpPr>
          <p:nvPr>
            <p:ph type="body" sz="quarter" idx="10"/>
          </p:nvPr>
        </p:nvSpPr>
        <p:spPr/>
        <p:txBody>
          <a:bodyPr/>
          <a:lstStyle/>
          <a:p>
            <a:r>
              <a:rPr lang="en-GB" b="0" i="0" u="none" strike="noStrike" dirty="0">
                <a:solidFill>
                  <a:srgbClr val="F9F900"/>
                </a:solidFill>
                <a:effectLst/>
                <a:latin typeface="pf_dintext_promedium"/>
              </a:rPr>
              <a:t>Find the best place to live </a:t>
            </a:r>
          </a:p>
          <a:p>
            <a:r>
              <a:rPr lang="en-GB" b="0" i="0" u="none" strike="noStrike" dirty="0">
                <a:solidFill>
                  <a:srgbClr val="F9F900"/>
                </a:solidFill>
                <a:effectLst/>
                <a:latin typeface="pf_dintext_promedium"/>
              </a:rPr>
              <a:t>Investigate travelling to and around Kaunas options</a:t>
            </a:r>
          </a:p>
          <a:p>
            <a:r>
              <a:rPr lang="en-GB" b="0" i="0" u="none" strike="noStrike" dirty="0">
                <a:solidFill>
                  <a:srgbClr val="F9F900"/>
                </a:solidFill>
                <a:effectLst/>
                <a:latin typeface="pf_dintext_promedium"/>
              </a:rPr>
              <a:t>Get acquainted with local weather and culture, lear</a:t>
            </a:r>
            <a:r>
              <a:rPr lang="en-GB" dirty="0">
                <a:solidFill>
                  <a:srgbClr val="F9F900"/>
                </a:solidFill>
                <a:latin typeface="pf_dintext_promedium"/>
              </a:rPr>
              <a:t>n few phrases in Lithuanian</a:t>
            </a:r>
            <a:endParaRPr lang="en-GB" b="0" i="0" u="none" strike="noStrike" dirty="0">
              <a:solidFill>
                <a:srgbClr val="F9F900"/>
              </a:solidFill>
              <a:effectLst/>
              <a:latin typeface="pf_dintext_promedium"/>
            </a:endParaRPr>
          </a:p>
          <a:p>
            <a:pPr algn="l"/>
            <a:r>
              <a:rPr lang="en-GB" b="0" i="0" u="none" strike="noStrike" dirty="0">
                <a:solidFill>
                  <a:srgbClr val="F9F900"/>
                </a:solidFill>
                <a:effectLst/>
                <a:latin typeface="pf_dintext_promedium"/>
              </a:rPr>
              <a:t>Prepare to make the most of your studies</a:t>
            </a:r>
          </a:p>
          <a:p>
            <a:r>
              <a:rPr lang="en-GB" b="0" i="0" u="none" strike="noStrike" dirty="0">
                <a:solidFill>
                  <a:srgbClr val="F9F900"/>
                </a:solidFill>
                <a:effectLst/>
                <a:latin typeface="pf_dintext_promedium"/>
              </a:rPr>
              <a:t>Meet your peers beforehand </a:t>
            </a:r>
            <a:r>
              <a:rPr lang="en-GB" dirty="0">
                <a:solidFill>
                  <a:srgbClr val="F9F900"/>
                </a:solidFill>
                <a:latin typeface="pf_dintext_promedium"/>
              </a:rPr>
              <a:t>- </a:t>
            </a:r>
            <a:r>
              <a:rPr lang="en-GB" dirty="0">
                <a:latin typeface="pf_dintext_promedium"/>
              </a:rPr>
              <a:t>take care of your emotional ang physical wellbeing</a:t>
            </a:r>
            <a:endParaRPr lang="en-GB" b="0" i="0" u="none" strike="noStrike" dirty="0">
              <a:effectLst/>
              <a:latin typeface="pf_dintext_promedium"/>
            </a:endParaRPr>
          </a:p>
          <a:p>
            <a:pPr marL="0" indent="0">
              <a:buNone/>
            </a:pPr>
            <a:br>
              <a:rPr lang="en-GB" dirty="0"/>
            </a:br>
            <a:endParaRPr lang="en-GB" b="0" i="0" u="none" strike="noStrike" dirty="0">
              <a:solidFill>
                <a:srgbClr val="F9F900"/>
              </a:solidFill>
              <a:effectLst/>
              <a:latin typeface="pf_dintext_promedium"/>
            </a:endParaRPr>
          </a:p>
          <a:p>
            <a:endParaRPr lang="en-GB" b="0" i="0" u="none" strike="noStrike" dirty="0">
              <a:solidFill>
                <a:srgbClr val="F9F900"/>
              </a:solidFill>
              <a:effectLst/>
              <a:latin typeface="pf_dintext_promedium"/>
            </a:endParaRPr>
          </a:p>
          <a:p>
            <a:endParaRPr lang="en-GB" b="0" i="0" u="none" strike="noStrike" dirty="0">
              <a:solidFill>
                <a:srgbClr val="F9F900"/>
              </a:solidFill>
              <a:effectLst/>
              <a:latin typeface="pf_dintext_promedium"/>
            </a:endParaRPr>
          </a:p>
          <a:p>
            <a:pPr marL="0" indent="0">
              <a:buNone/>
            </a:pPr>
            <a:endParaRPr lang="en-LT" dirty="0">
              <a:solidFill>
                <a:srgbClr val="F9F900"/>
              </a:solidFill>
            </a:endParaRPr>
          </a:p>
        </p:txBody>
      </p:sp>
      <p:sp>
        <p:nvSpPr>
          <p:cNvPr id="3" name="Text Placeholder 2">
            <a:extLst>
              <a:ext uri="{FF2B5EF4-FFF2-40B4-BE49-F238E27FC236}">
                <a16:creationId xmlns:a16="http://schemas.microsoft.com/office/drawing/2014/main" id="{E1EA302A-EA19-FAB0-1B78-8F229DFB1DB6}"/>
              </a:ext>
            </a:extLst>
          </p:cNvPr>
          <p:cNvSpPr>
            <a:spLocks noGrp="1"/>
          </p:cNvSpPr>
          <p:nvPr>
            <p:ph type="body" sz="quarter" idx="11"/>
          </p:nvPr>
        </p:nvSpPr>
        <p:spPr/>
        <p:txBody>
          <a:bodyPr/>
          <a:lstStyle/>
          <a:p>
            <a:r>
              <a:rPr lang="en-GB" sz="3200" b="1" i="0" u="none" strike="noStrike" dirty="0">
                <a:solidFill>
                  <a:schemeClr val="bg1"/>
                </a:solidFill>
                <a:effectLst/>
                <a:latin typeface="pf_dintext_promedium"/>
              </a:rPr>
              <a:t>5 TIPS </a:t>
            </a:r>
            <a:r>
              <a:rPr lang="en-GB" sz="3200" b="1" i="0" u="none" strike="noStrike" dirty="0">
                <a:solidFill>
                  <a:srgbClr val="F9F900"/>
                </a:solidFill>
                <a:effectLst/>
                <a:latin typeface="pf_dintext_promedium"/>
              </a:rPr>
              <a:t>FOR YOUR SUCCESSFUL LANDING </a:t>
            </a:r>
            <a:r>
              <a:rPr lang="en-GB" b="0" i="0" u="none" strike="noStrike" dirty="0">
                <a:solidFill>
                  <a:srgbClr val="1A1919"/>
                </a:solidFill>
                <a:effectLst/>
                <a:latin typeface="pf_dintext_promedium"/>
              </a:rPr>
              <a:t>at KTU</a:t>
            </a:r>
          </a:p>
          <a:p>
            <a:endParaRPr lang="en-LT" dirty="0"/>
          </a:p>
        </p:txBody>
      </p:sp>
      <p:sp>
        <p:nvSpPr>
          <p:cNvPr id="4" name="Text Placeholder 3">
            <a:extLst>
              <a:ext uri="{FF2B5EF4-FFF2-40B4-BE49-F238E27FC236}">
                <a16:creationId xmlns:a16="http://schemas.microsoft.com/office/drawing/2014/main" id="{3C7423CE-596B-9D9F-D7EF-0B93EFA6353C}"/>
              </a:ext>
            </a:extLst>
          </p:cNvPr>
          <p:cNvSpPr>
            <a:spLocks noGrp="1"/>
          </p:cNvSpPr>
          <p:nvPr>
            <p:ph type="body" sz="quarter" idx="12"/>
          </p:nvPr>
        </p:nvSpPr>
        <p:spPr/>
        <p:txBody>
          <a:bodyPr/>
          <a:lstStyle/>
          <a:p>
            <a:endParaRPr lang="en-LT"/>
          </a:p>
        </p:txBody>
      </p:sp>
    </p:spTree>
    <p:extLst>
      <p:ext uri="{BB962C8B-B14F-4D97-AF65-F5344CB8AC3E}">
        <p14:creationId xmlns:p14="http://schemas.microsoft.com/office/powerpoint/2010/main" val="34818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E176DF-EC7C-41B8-BC01-12E0D0FCF4A3}"/>
              </a:ext>
            </a:extLst>
          </p:cNvPr>
          <p:cNvSpPr>
            <a:spLocks noGrp="1"/>
          </p:cNvSpPr>
          <p:nvPr>
            <p:ph type="body" sz="quarter" idx="12"/>
          </p:nvPr>
        </p:nvSpPr>
        <p:spPr/>
        <p:txBody>
          <a:bodyPr/>
          <a:lstStyle/>
          <a:p>
            <a:r>
              <a:rPr lang="en-US" dirty="0"/>
              <a:t>International Relations Department</a:t>
            </a:r>
          </a:p>
        </p:txBody>
      </p:sp>
      <p:sp>
        <p:nvSpPr>
          <p:cNvPr id="3" name="Text Placeholder 2">
            <a:extLst>
              <a:ext uri="{FF2B5EF4-FFF2-40B4-BE49-F238E27FC236}">
                <a16:creationId xmlns:a16="http://schemas.microsoft.com/office/drawing/2014/main" id="{8EBFFD11-3CCC-4EB7-A85B-521B88E26E04}"/>
              </a:ext>
            </a:extLst>
          </p:cNvPr>
          <p:cNvSpPr>
            <a:spLocks noGrp="1"/>
          </p:cNvSpPr>
          <p:nvPr>
            <p:ph type="body" sz="quarter" idx="11"/>
          </p:nvPr>
        </p:nvSpPr>
        <p:spPr>
          <a:xfrm>
            <a:off x="783258" y="176446"/>
            <a:ext cx="8854531" cy="610192"/>
          </a:xfrm>
        </p:spPr>
        <p:txBody>
          <a:bodyPr anchor="t"/>
          <a:lstStyle/>
          <a:p>
            <a:pPr algn="ctr"/>
            <a:r>
              <a:rPr lang="en-US" sz="4000" dirty="0">
                <a:latin typeface="Inter V" panose="020B0502030000000004" pitchFamily="34" charset="0"/>
                <a:ea typeface="Inter V" panose="020B0502030000000004" pitchFamily="34" charset="0"/>
                <a:cs typeface="Inter V" panose="020B0502030000000004" pitchFamily="34" charset="0"/>
              </a:rPr>
              <a:t>Contact us!</a:t>
            </a:r>
          </a:p>
        </p:txBody>
      </p:sp>
      <p:pic>
        <p:nvPicPr>
          <p:cNvPr id="4" name="Picture 3">
            <a:extLst>
              <a:ext uri="{FF2B5EF4-FFF2-40B4-BE49-F238E27FC236}">
                <a16:creationId xmlns:a16="http://schemas.microsoft.com/office/drawing/2014/main" id="{CFD9CFB1-B69B-4907-BC56-A7F8049DD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378" y="3238150"/>
            <a:ext cx="901460" cy="901460"/>
          </a:xfrm>
          <a:prstGeom prst="rect">
            <a:avLst/>
          </a:prstGeom>
        </p:spPr>
      </p:pic>
      <p:pic>
        <p:nvPicPr>
          <p:cNvPr id="5" name="Picture 4">
            <a:extLst>
              <a:ext uri="{FF2B5EF4-FFF2-40B4-BE49-F238E27FC236}">
                <a16:creationId xmlns:a16="http://schemas.microsoft.com/office/drawing/2014/main" id="{631CECDB-8B8D-4851-8053-805653109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264" y="1884805"/>
            <a:ext cx="959223" cy="718082"/>
          </a:xfrm>
          <a:prstGeom prst="rect">
            <a:avLst/>
          </a:prstGeom>
        </p:spPr>
      </p:pic>
      <p:pic>
        <p:nvPicPr>
          <p:cNvPr id="6" name="Picture 5">
            <a:extLst>
              <a:ext uri="{FF2B5EF4-FFF2-40B4-BE49-F238E27FC236}">
                <a16:creationId xmlns:a16="http://schemas.microsoft.com/office/drawing/2014/main" id="{26586E6A-0626-4E48-A741-EBF646916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159" y="4527167"/>
            <a:ext cx="1231897" cy="1233285"/>
          </a:xfrm>
          <a:prstGeom prst="rect">
            <a:avLst/>
          </a:prstGeom>
        </p:spPr>
      </p:pic>
      <p:sp>
        <p:nvSpPr>
          <p:cNvPr id="7" name="TextBox 6">
            <a:extLst>
              <a:ext uri="{FF2B5EF4-FFF2-40B4-BE49-F238E27FC236}">
                <a16:creationId xmlns:a16="http://schemas.microsoft.com/office/drawing/2014/main" id="{B1B24D96-C766-402C-A26F-EF82AFA50604}"/>
              </a:ext>
            </a:extLst>
          </p:cNvPr>
          <p:cNvSpPr txBox="1"/>
          <p:nvPr/>
        </p:nvSpPr>
        <p:spPr>
          <a:xfrm>
            <a:off x="3351019" y="1884805"/>
            <a:ext cx="4380391" cy="5016758"/>
          </a:xfrm>
          <a:prstGeom prst="rect">
            <a:avLst/>
          </a:prstGeom>
          <a:noFill/>
        </p:spPr>
        <p:txBody>
          <a:bodyPr wrap="square" rtlCol="0">
            <a:spAutoFit/>
          </a:bodyPr>
          <a:lstStyle/>
          <a:p>
            <a:r>
              <a:rPr lang="en-US" sz="3200" dirty="0" err="1">
                <a:solidFill>
                  <a:schemeClr val="bg1"/>
                </a:solidFill>
                <a:latin typeface="Inter V" panose="020B0502030000000004" pitchFamily="34" charset="0"/>
                <a:ea typeface="Inter V" panose="020B0502030000000004" pitchFamily="34" charset="0"/>
                <a:cs typeface="Inter V" panose="020B0502030000000004" pitchFamily="34" charset="0"/>
              </a:rPr>
              <a:t>international@ktu.lt</a:t>
            </a:r>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r>
              <a:rPr lang="en-US" sz="3200" dirty="0" err="1">
                <a:solidFill>
                  <a:schemeClr val="bg1"/>
                </a:solidFill>
                <a:latin typeface="Inter V" panose="020B0502030000000004" pitchFamily="34" charset="0"/>
                <a:ea typeface="Inter V" panose="020B0502030000000004" pitchFamily="34" charset="0"/>
                <a:cs typeface="Inter V" panose="020B0502030000000004" pitchFamily="34" charset="0"/>
              </a:rPr>
              <a:t>KTUStudentams</a:t>
            </a:r>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r>
              <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rPr>
              <a:t>@</a:t>
            </a:r>
            <a:r>
              <a:rPr lang="en-US" sz="3200" dirty="0" err="1">
                <a:solidFill>
                  <a:schemeClr val="bg1"/>
                </a:solidFill>
                <a:latin typeface="Inter V" panose="020B0502030000000004" pitchFamily="34" charset="0"/>
                <a:ea typeface="Inter V" panose="020B0502030000000004" pitchFamily="34" charset="0"/>
                <a:cs typeface="Inter V" panose="020B0502030000000004" pitchFamily="34" charset="0"/>
              </a:rPr>
              <a:t>ktustudentlife</a:t>
            </a:r>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r>
              <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rPr>
              <a:t>@</a:t>
            </a:r>
            <a:r>
              <a:rPr lang="en-US" sz="3200" dirty="0" err="1">
                <a:solidFill>
                  <a:schemeClr val="bg1"/>
                </a:solidFill>
                <a:latin typeface="Inter V" panose="020B0502030000000004" pitchFamily="34" charset="0"/>
                <a:ea typeface="Inter V" panose="020B0502030000000004" pitchFamily="34" charset="0"/>
                <a:cs typeface="Inter V" panose="020B0502030000000004" pitchFamily="34" charset="0"/>
              </a:rPr>
              <a:t>ktuwanted</a:t>
            </a:r>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r>
              <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rPr>
              <a:t>@</a:t>
            </a:r>
            <a:r>
              <a:rPr lang="en-US" sz="3200" dirty="0" err="1">
                <a:solidFill>
                  <a:schemeClr val="bg1"/>
                </a:solidFill>
                <a:latin typeface="Inter V" panose="020B0502030000000004" pitchFamily="34" charset="0"/>
                <a:ea typeface="Inter V" panose="020B0502030000000004" pitchFamily="34" charset="0"/>
                <a:cs typeface="Inter V" panose="020B0502030000000004" pitchFamily="34" charset="0"/>
              </a:rPr>
              <a:t>ktuspace</a:t>
            </a:r>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a:p>
            <a:endParaRPr lang="en-US" sz="3200" dirty="0">
              <a:solidFill>
                <a:schemeClr val="bg1"/>
              </a:solidFill>
              <a:latin typeface="Inter V" panose="020B0502030000000004" pitchFamily="34" charset="0"/>
              <a:ea typeface="Inter V" panose="020B0502030000000004" pitchFamily="34" charset="0"/>
              <a:cs typeface="Inter V" panose="020B0502030000000004" pitchFamily="34" charset="0"/>
            </a:endParaRPr>
          </a:p>
        </p:txBody>
      </p:sp>
    </p:spTree>
    <p:extLst>
      <p:ext uri="{BB962C8B-B14F-4D97-AF65-F5344CB8AC3E}">
        <p14:creationId xmlns:p14="http://schemas.microsoft.com/office/powerpoint/2010/main" val="389634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chor="ctr"/>
          <a:lstStyle/>
          <a:p>
            <a:pPr algn="ctr"/>
            <a:r>
              <a:rPr lang="lt-LT" sz="8000" dirty="0"/>
              <a:t>AČIŪ</a:t>
            </a:r>
          </a:p>
        </p:txBody>
      </p:sp>
      <p:sp>
        <p:nvSpPr>
          <p:cNvPr id="4" name="Text Placeholder 3"/>
          <p:cNvSpPr>
            <a:spLocks noGrp="1"/>
          </p:cNvSpPr>
          <p:nvPr>
            <p:ph type="body" sz="quarter" idx="12"/>
          </p:nvPr>
        </p:nvSpPr>
        <p:spPr/>
        <p:txBody>
          <a:bodyPr/>
          <a:lstStyle/>
          <a:p>
            <a:r>
              <a:rPr lang="en-US" dirty="0"/>
              <a:t>International Relations Department</a:t>
            </a:r>
          </a:p>
          <a:p>
            <a:endParaRPr lang="lt-LT" dirty="0"/>
          </a:p>
        </p:txBody>
      </p:sp>
    </p:spTree>
    <p:extLst>
      <p:ext uri="{BB962C8B-B14F-4D97-AF65-F5344CB8AC3E}">
        <p14:creationId xmlns:p14="http://schemas.microsoft.com/office/powerpoint/2010/main" val="114716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chor="ctr"/>
          <a:lstStyle/>
          <a:p>
            <a:pPr algn="ctr"/>
            <a:r>
              <a:rPr lang="lt-LT" sz="8000" dirty="0"/>
              <a:t>LABAS</a:t>
            </a:r>
          </a:p>
        </p:txBody>
      </p:sp>
      <p:sp>
        <p:nvSpPr>
          <p:cNvPr id="4" name="Text Placeholder 3"/>
          <p:cNvSpPr>
            <a:spLocks noGrp="1"/>
          </p:cNvSpPr>
          <p:nvPr>
            <p:ph type="body" sz="quarter" idx="12"/>
          </p:nvPr>
        </p:nvSpPr>
        <p:spPr/>
        <p:txBody>
          <a:bodyPr/>
          <a:lstStyle/>
          <a:p>
            <a:r>
              <a:rPr lang="en-US" dirty="0"/>
              <a:t>International Relations Department</a:t>
            </a:r>
          </a:p>
          <a:p>
            <a:endParaRPr lang="lt-LT" dirty="0"/>
          </a:p>
        </p:txBody>
      </p:sp>
    </p:spTree>
    <p:extLst>
      <p:ext uri="{BB962C8B-B14F-4D97-AF65-F5344CB8AC3E}">
        <p14:creationId xmlns:p14="http://schemas.microsoft.com/office/powerpoint/2010/main" val="142844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lstStyle/>
          <a:p>
            <a:pPr marL="0" indent="0" algn="ctr">
              <a:buNone/>
            </a:pPr>
            <a:r>
              <a:rPr lang="en-LT" sz="5400" dirty="0"/>
              <a:t>NAME THY NEIGHBOR </a:t>
            </a:r>
          </a:p>
        </p:txBody>
      </p:sp>
      <p:sp>
        <p:nvSpPr>
          <p:cNvPr id="3" name="Text Placeholder 2"/>
          <p:cNvSpPr>
            <a:spLocks noGrp="1"/>
          </p:cNvSpPr>
          <p:nvPr>
            <p:ph type="body" sz="quarter" idx="11"/>
          </p:nvPr>
        </p:nvSpPr>
        <p:spPr/>
        <p:txBody>
          <a:bodyPr/>
          <a:lstStyle/>
          <a:p>
            <a:r>
              <a:rPr lang="lt-LT" dirty="0"/>
              <a:t>THE GAME </a:t>
            </a:r>
            <a:r>
              <a:rPr lang="lt-LT" dirty="0" err="1"/>
              <a:t>No</a:t>
            </a:r>
            <a:r>
              <a:rPr lang="en-US" dirty="0"/>
              <a:t>2</a:t>
            </a:r>
            <a:endParaRPr lang="lt-LT" dirty="0"/>
          </a:p>
        </p:txBody>
      </p:sp>
      <p:sp>
        <p:nvSpPr>
          <p:cNvPr id="4" name="Text Placeholder 3"/>
          <p:cNvSpPr>
            <a:spLocks noGrp="1"/>
          </p:cNvSpPr>
          <p:nvPr>
            <p:ph type="body" sz="quarter" idx="12"/>
          </p:nvPr>
        </p:nvSpPr>
        <p:spPr/>
        <p:txBody>
          <a:bodyPr/>
          <a:lstStyle/>
          <a:p>
            <a:endParaRPr lang="lt-LT"/>
          </a:p>
        </p:txBody>
      </p:sp>
    </p:spTree>
    <p:extLst>
      <p:ext uri="{BB962C8B-B14F-4D97-AF65-F5344CB8AC3E}">
        <p14:creationId xmlns:p14="http://schemas.microsoft.com/office/powerpoint/2010/main" val="408454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2F0F63-57C6-4018-A360-1FE2C6E244DA}"/>
              </a:ext>
            </a:extLst>
          </p:cNvPr>
          <p:cNvSpPr>
            <a:spLocks noGrp="1"/>
          </p:cNvSpPr>
          <p:nvPr>
            <p:ph type="body" sz="quarter" idx="13"/>
          </p:nvPr>
        </p:nvSpPr>
        <p:spPr/>
        <p:txBody>
          <a:bodyPr/>
          <a:lstStyle/>
          <a:p>
            <a:r>
              <a:rPr lang="en-US" dirty="0"/>
              <a:t>1</a:t>
            </a:r>
          </a:p>
        </p:txBody>
      </p:sp>
      <p:sp>
        <p:nvSpPr>
          <p:cNvPr id="3" name="Text Placeholder 2">
            <a:extLst>
              <a:ext uri="{FF2B5EF4-FFF2-40B4-BE49-F238E27FC236}">
                <a16:creationId xmlns:a16="http://schemas.microsoft.com/office/drawing/2014/main" id="{5AAE33B1-7EF3-40A4-8CAA-47EF55A25929}"/>
              </a:ext>
            </a:extLst>
          </p:cNvPr>
          <p:cNvSpPr>
            <a:spLocks noGrp="1"/>
          </p:cNvSpPr>
          <p:nvPr>
            <p:ph type="body" sz="quarter" idx="10"/>
          </p:nvPr>
        </p:nvSpPr>
        <p:spPr/>
        <p:txBody>
          <a:bodyPr/>
          <a:lstStyle/>
          <a:p>
            <a:r>
              <a:rPr lang="en-US" sz="8000" dirty="0">
                <a:latin typeface="Inter V" panose="020B0502030000000004" pitchFamily="34" charset="0"/>
                <a:ea typeface="Inter V" panose="020B0502030000000004" pitchFamily="34" charset="0"/>
                <a:cs typeface="Inter V" panose="020B0502030000000004" pitchFamily="34" charset="0"/>
              </a:rPr>
              <a:t>THE COUNTRY</a:t>
            </a:r>
          </a:p>
        </p:txBody>
      </p:sp>
      <p:sp>
        <p:nvSpPr>
          <p:cNvPr id="4" name="Text Placeholder 3">
            <a:extLst>
              <a:ext uri="{FF2B5EF4-FFF2-40B4-BE49-F238E27FC236}">
                <a16:creationId xmlns:a16="http://schemas.microsoft.com/office/drawing/2014/main" id="{9FD01E99-AEFD-4258-8B8C-07E1E1B0D900}"/>
              </a:ext>
            </a:extLst>
          </p:cNvPr>
          <p:cNvSpPr>
            <a:spLocks noGrp="1"/>
          </p:cNvSpPr>
          <p:nvPr>
            <p:ph type="body" sz="quarter" idx="14"/>
          </p:nvPr>
        </p:nvSpPr>
        <p:spPr/>
        <p:txBody>
          <a:bodyPr/>
          <a:lstStyle/>
          <a:p>
            <a:r>
              <a:rPr lang="en-US" dirty="0"/>
              <a:t>International Relations Department</a:t>
            </a:r>
          </a:p>
        </p:txBody>
      </p:sp>
    </p:spTree>
    <p:extLst>
      <p:ext uri="{BB962C8B-B14F-4D97-AF65-F5344CB8AC3E}">
        <p14:creationId xmlns:p14="http://schemas.microsoft.com/office/powerpoint/2010/main" val="112059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3B2CFD-CFDB-40FA-870A-389EF619CF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497" y="450114"/>
            <a:ext cx="10199487" cy="7649613"/>
          </a:xfrm>
          <a:prstGeom prst="rect">
            <a:avLst/>
          </a:prstGeom>
        </p:spPr>
      </p:pic>
      <p:sp>
        <p:nvSpPr>
          <p:cNvPr id="6" name="Text Placeholder 1">
            <a:extLst>
              <a:ext uri="{FF2B5EF4-FFF2-40B4-BE49-F238E27FC236}">
                <a16:creationId xmlns:a16="http://schemas.microsoft.com/office/drawing/2014/main" id="{D88058FD-81CD-4749-BC78-4E61D67B3C78}"/>
              </a:ext>
            </a:extLst>
          </p:cNvPr>
          <p:cNvSpPr>
            <a:spLocks noGrp="1"/>
          </p:cNvSpPr>
          <p:nvPr>
            <p:ph type="body" sz="quarter" idx="11"/>
          </p:nvPr>
        </p:nvSpPr>
        <p:spPr>
          <a:xfrm>
            <a:off x="641644" y="600737"/>
            <a:ext cx="9908045" cy="509636"/>
          </a:xfrm>
        </p:spPr>
        <p:txBody>
          <a:bodyPr/>
          <a:lstStyle/>
          <a:p>
            <a:r>
              <a:rPr lang="en-US" dirty="0">
                <a:latin typeface="Inter V" panose="020B0502030000000004" pitchFamily="34" charset="0"/>
                <a:ea typeface="Inter V" panose="020B0502030000000004" pitchFamily="34" charset="0"/>
                <a:cs typeface="Inter V" panose="020B0502030000000004" pitchFamily="34" charset="0"/>
              </a:rPr>
              <a:t>Lithuania – a Baltic state in Northern Europe</a:t>
            </a:r>
          </a:p>
        </p:txBody>
      </p:sp>
      <p:sp>
        <p:nvSpPr>
          <p:cNvPr id="7" name="Text Placeholder 3">
            <a:extLst>
              <a:ext uri="{FF2B5EF4-FFF2-40B4-BE49-F238E27FC236}">
                <a16:creationId xmlns:a16="http://schemas.microsoft.com/office/drawing/2014/main" id="{C10E1F41-F42F-4DDC-BA1A-5030A31A38CA}"/>
              </a:ext>
            </a:extLst>
          </p:cNvPr>
          <p:cNvSpPr>
            <a:spLocks noGrp="1"/>
          </p:cNvSpPr>
          <p:nvPr>
            <p:ph type="body" sz="quarter" idx="15"/>
          </p:nvPr>
        </p:nvSpPr>
        <p:spPr>
          <a:xfrm>
            <a:off x="482892" y="1808108"/>
            <a:ext cx="3637935" cy="4748981"/>
          </a:xfrm>
        </p:spPr>
        <p:txBody>
          <a:bodyPr/>
          <a:lstStyle/>
          <a:p>
            <a:pPr algn="r"/>
            <a:r>
              <a:rPr lang="en-US" b="1" dirty="0">
                <a:latin typeface="Inter V" panose="020B0502030000000004" pitchFamily="34" charset="0"/>
                <a:ea typeface="Inter V" panose="020B0502030000000004" pitchFamily="34" charset="0"/>
                <a:cs typeface="Inter V" panose="020B0502030000000004" pitchFamily="34" charset="0"/>
              </a:rPr>
              <a:t>65 286 km</a:t>
            </a:r>
          </a:p>
          <a:p>
            <a:pPr algn="r"/>
            <a:r>
              <a:rPr lang="en-US" dirty="0">
                <a:latin typeface="Inter V" panose="020B0502030000000004" pitchFamily="34" charset="0"/>
                <a:ea typeface="Inter V" panose="020B0502030000000004" pitchFamily="34" charset="0"/>
                <a:cs typeface="Inter V" panose="020B0502030000000004" pitchFamily="34" charset="0"/>
              </a:rPr>
              <a:t>area</a:t>
            </a:r>
          </a:p>
          <a:p>
            <a:pPr algn="r"/>
            <a:endParaRPr lang="en-US" dirty="0">
              <a:latin typeface="Inter V" panose="020B0502030000000004" pitchFamily="34" charset="0"/>
              <a:ea typeface="Inter V" panose="020B0502030000000004" pitchFamily="34" charset="0"/>
              <a:cs typeface="Inter V" panose="020B0502030000000004" pitchFamily="34" charset="0"/>
            </a:endParaRPr>
          </a:p>
          <a:p>
            <a:pPr algn="r"/>
            <a:r>
              <a:rPr lang="en-US" b="1" dirty="0">
                <a:latin typeface="Inter V" panose="020B0502030000000004" pitchFamily="34" charset="0"/>
                <a:ea typeface="Inter V" panose="020B0502030000000004" pitchFamily="34" charset="0"/>
                <a:cs typeface="Inter V" panose="020B0502030000000004" pitchFamily="34" charset="0"/>
              </a:rPr>
              <a:t>2.8 million</a:t>
            </a:r>
          </a:p>
          <a:p>
            <a:pPr algn="r"/>
            <a:r>
              <a:rPr lang="en-US" dirty="0">
                <a:latin typeface="Inter V" panose="020B0502030000000004" pitchFamily="34" charset="0"/>
                <a:ea typeface="Inter V" panose="020B0502030000000004" pitchFamily="34" charset="0"/>
                <a:cs typeface="Inter V" panose="020B0502030000000004" pitchFamily="34" charset="0"/>
              </a:rPr>
              <a:t>population</a:t>
            </a:r>
          </a:p>
          <a:p>
            <a:pPr algn="r"/>
            <a:endParaRPr lang="en-US" dirty="0">
              <a:latin typeface="Inter V" panose="020B0502030000000004" pitchFamily="34" charset="0"/>
              <a:ea typeface="Inter V" panose="020B0502030000000004" pitchFamily="34" charset="0"/>
              <a:cs typeface="Inter V" panose="020B0502030000000004" pitchFamily="34" charset="0"/>
            </a:endParaRPr>
          </a:p>
          <a:p>
            <a:pPr algn="r"/>
            <a:r>
              <a:rPr lang="en-US" b="1" dirty="0">
                <a:latin typeface="Inter V" panose="020B0502030000000004" pitchFamily="34" charset="0"/>
                <a:ea typeface="Inter V" panose="020B0502030000000004" pitchFamily="34" charset="0"/>
                <a:cs typeface="Inter V" panose="020B0502030000000004" pitchFamily="34" charset="0"/>
              </a:rPr>
              <a:t>Lithuanian</a:t>
            </a:r>
          </a:p>
          <a:p>
            <a:pPr algn="r"/>
            <a:r>
              <a:rPr lang="en-US" dirty="0">
                <a:latin typeface="Inter V" panose="020B0502030000000004" pitchFamily="34" charset="0"/>
                <a:ea typeface="Inter V" panose="020B0502030000000004" pitchFamily="34" charset="0"/>
                <a:cs typeface="Inter V" panose="020B0502030000000004" pitchFamily="34" charset="0"/>
              </a:rPr>
              <a:t>language</a:t>
            </a:r>
          </a:p>
          <a:p>
            <a:pPr algn="r"/>
            <a:endParaRPr lang="en-US" dirty="0">
              <a:latin typeface="Inter V" panose="020B0502030000000004" pitchFamily="34" charset="0"/>
              <a:ea typeface="Inter V" panose="020B0502030000000004" pitchFamily="34" charset="0"/>
              <a:cs typeface="Inter V" panose="020B0502030000000004" pitchFamily="34" charset="0"/>
            </a:endParaRPr>
          </a:p>
          <a:p>
            <a:pPr algn="r"/>
            <a:r>
              <a:rPr lang="en-US" b="1" dirty="0">
                <a:latin typeface="Inter V" panose="020B0502030000000004" pitchFamily="34" charset="0"/>
                <a:ea typeface="Inter V" panose="020B0502030000000004" pitchFamily="34" charset="0"/>
                <a:cs typeface="Inter V" panose="020B0502030000000004" pitchFamily="34" charset="0"/>
              </a:rPr>
              <a:t>Vilnius</a:t>
            </a:r>
          </a:p>
          <a:p>
            <a:pPr algn="r"/>
            <a:r>
              <a:rPr lang="en-US" dirty="0">
                <a:latin typeface="Inter V" panose="020B0502030000000004" pitchFamily="34" charset="0"/>
                <a:ea typeface="Inter V" panose="020B0502030000000004" pitchFamily="34" charset="0"/>
                <a:cs typeface="Inter V" panose="020B0502030000000004" pitchFamily="34" charset="0"/>
              </a:rPr>
              <a:t>capital city</a:t>
            </a:r>
          </a:p>
          <a:p>
            <a:pPr algn="r"/>
            <a:endParaRPr lang="en-US" dirty="0">
              <a:latin typeface="Inter V" panose="020B0502030000000004" pitchFamily="34" charset="0"/>
              <a:ea typeface="Inter V" panose="020B0502030000000004" pitchFamily="34" charset="0"/>
              <a:cs typeface="Inter V" panose="020B0502030000000004" pitchFamily="34" charset="0"/>
            </a:endParaRPr>
          </a:p>
          <a:p>
            <a:pPr algn="r"/>
            <a:r>
              <a:rPr lang="en-US" b="1" dirty="0">
                <a:latin typeface="Inter V" panose="020B0502030000000004" pitchFamily="34" charset="0"/>
                <a:ea typeface="Inter V" panose="020B0502030000000004" pitchFamily="34" charset="0"/>
                <a:cs typeface="Inter V" panose="020B0502030000000004" pitchFamily="34" charset="0"/>
              </a:rPr>
              <a:t>Euro</a:t>
            </a:r>
          </a:p>
          <a:p>
            <a:pPr algn="r"/>
            <a:r>
              <a:rPr lang="en-US" dirty="0">
                <a:latin typeface="Inter V" panose="020B0502030000000004" pitchFamily="34" charset="0"/>
                <a:ea typeface="Inter V" panose="020B0502030000000004" pitchFamily="34" charset="0"/>
                <a:cs typeface="Inter V" panose="020B0502030000000004" pitchFamily="34" charset="0"/>
              </a:rPr>
              <a:t>currency</a:t>
            </a:r>
          </a:p>
          <a:p>
            <a:pPr algn="r"/>
            <a:endParaRPr lang="en-US" dirty="0">
              <a:latin typeface="Inter V" panose="020B0502030000000004" pitchFamily="34" charset="0"/>
              <a:ea typeface="Inter V" panose="020B0502030000000004" pitchFamily="34" charset="0"/>
              <a:cs typeface="Inter V" panose="020B0502030000000004" pitchFamily="34" charset="0"/>
            </a:endParaRPr>
          </a:p>
          <a:p>
            <a:pPr algn="r"/>
            <a:r>
              <a:rPr lang="en-US" b="1" dirty="0">
                <a:latin typeface="Inter V" panose="020B0502030000000004" pitchFamily="34" charset="0"/>
                <a:ea typeface="Inter V" panose="020B0502030000000004" pitchFamily="34" charset="0"/>
                <a:cs typeface="Inter V" panose="020B0502030000000004" pitchFamily="34" charset="0"/>
              </a:rPr>
              <a:t>EU, NATO, WTO, Schengen Area</a:t>
            </a:r>
          </a:p>
          <a:p>
            <a:pPr algn="r"/>
            <a:r>
              <a:rPr lang="en-US" dirty="0">
                <a:latin typeface="Inter V" panose="020B0502030000000004" pitchFamily="34" charset="0"/>
                <a:ea typeface="Inter V" panose="020B0502030000000004" pitchFamily="34" charset="0"/>
                <a:cs typeface="Inter V" panose="020B0502030000000004" pitchFamily="34" charset="0"/>
              </a:rPr>
              <a:t>member</a:t>
            </a:r>
          </a:p>
          <a:p>
            <a:pPr algn="r"/>
            <a:endParaRPr lang="en-US" dirty="0">
              <a:latin typeface="Inter V" panose="020B0502030000000004" pitchFamily="34" charset="0"/>
              <a:ea typeface="Inter V" panose="020B0502030000000004" pitchFamily="34" charset="0"/>
              <a:cs typeface="Inter V" panose="020B0502030000000004" pitchFamily="34" charset="0"/>
            </a:endParaRPr>
          </a:p>
        </p:txBody>
      </p:sp>
    </p:spTree>
    <p:extLst>
      <p:ext uri="{BB962C8B-B14F-4D97-AF65-F5344CB8AC3E}">
        <p14:creationId xmlns:p14="http://schemas.microsoft.com/office/powerpoint/2010/main" val="7019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Pavadinimas 2">
            <a:extLst>
              <a:ext uri="{FF2B5EF4-FFF2-40B4-BE49-F238E27FC236}">
                <a16:creationId xmlns:a16="http://schemas.microsoft.com/office/drawing/2014/main" id="{88900DEC-F977-4A1D-A86B-4ADB17807705}"/>
              </a:ext>
            </a:extLst>
          </p:cNvPr>
          <p:cNvSpPr>
            <a:spLocks noGrp="1"/>
          </p:cNvSpPr>
          <p:nvPr>
            <p:ph type="title"/>
          </p:nvPr>
        </p:nvSpPr>
        <p:spPr>
          <a:xfrm>
            <a:off x="442617" y="1148703"/>
            <a:ext cx="4990309" cy="2074699"/>
          </a:xfrm>
        </p:spPr>
        <p:txBody>
          <a:bodyPr>
            <a:noAutofit/>
          </a:bodyPr>
          <a:lstStyle/>
          <a:p>
            <a:r>
              <a:rPr lang="en-GB" dirty="0">
                <a:solidFill>
                  <a:srgbClr val="FFFF00"/>
                </a:solidFill>
                <a:latin typeface="Inter Bold" panose="020B0502030000000004" pitchFamily="34" charset="0"/>
                <a:ea typeface="Inter Bold" panose="020B0502030000000004" pitchFamily="34" charset="0"/>
                <a:cs typeface="Calibri" panose="020F0502020204030204" pitchFamily="34" charset="0"/>
              </a:rPr>
              <a:t>Lithuania: Northern European country on the Baltic sea</a:t>
            </a:r>
            <a:endParaRPr lang="lt-LT" dirty="0">
              <a:solidFill>
                <a:srgbClr val="FFFF00"/>
              </a:solidFill>
            </a:endParaRPr>
          </a:p>
        </p:txBody>
      </p:sp>
      <p:pic>
        <p:nvPicPr>
          <p:cNvPr id="3" name="Paveikslėlio vietos rezervavimo ženklas 2">
            <a:extLst>
              <a:ext uri="{FF2B5EF4-FFF2-40B4-BE49-F238E27FC236}">
                <a16:creationId xmlns:a16="http://schemas.microsoft.com/office/drawing/2014/main" id="{6D36D0A9-B443-417E-8BF9-BAF8AC675F76}"/>
              </a:ext>
            </a:extLst>
          </p:cNvPr>
          <p:cNvPicPr>
            <a:picLocks noGrp="1" noChangeAspect="1"/>
          </p:cNvPicPr>
          <p:nvPr>
            <p:ph type="pic" idx="26"/>
          </p:nvPr>
        </p:nvPicPr>
        <p:blipFill>
          <a:blip r:embed="rId4" cstate="print">
            <a:extLst>
              <a:ext uri="{28A0092B-C50C-407E-A947-70E740481C1C}">
                <a14:useLocalDpi xmlns:a14="http://schemas.microsoft.com/office/drawing/2010/main"/>
              </a:ext>
            </a:extLst>
          </a:blip>
          <a:srcRect/>
          <a:stretch/>
        </p:blipFill>
        <p:spPr>
          <a:xfrm>
            <a:off x="6568966" y="349450"/>
            <a:ext cx="5303309" cy="6210210"/>
          </a:xfrm>
        </p:spPr>
      </p:pic>
      <p:pic>
        <p:nvPicPr>
          <p:cNvPr id="9" name="icons-03.png" descr="icons-03.png">
            <a:extLst>
              <a:ext uri="{FF2B5EF4-FFF2-40B4-BE49-F238E27FC236}">
                <a16:creationId xmlns:a16="http://schemas.microsoft.com/office/drawing/2014/main" id="{9D44B759-BA43-42D9-B8FE-E9206ADEE0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775933" y="242777"/>
            <a:ext cx="192683" cy="192682"/>
          </a:xfrm>
          <a:prstGeom prst="rect">
            <a:avLst/>
          </a:prstGeom>
          <a:ln w="12700">
            <a:miter lim="400000"/>
          </a:ln>
        </p:spPr>
      </p:pic>
      <p:sp>
        <p:nvSpPr>
          <p:cNvPr id="14" name="Rectangle 10">
            <a:extLst>
              <a:ext uri="{FF2B5EF4-FFF2-40B4-BE49-F238E27FC236}">
                <a16:creationId xmlns:a16="http://schemas.microsoft.com/office/drawing/2014/main" id="{FB291EB4-C2F3-466D-98EA-C92EF6C85D4A}"/>
              </a:ext>
            </a:extLst>
          </p:cNvPr>
          <p:cNvSpPr txBox="1"/>
          <p:nvPr/>
        </p:nvSpPr>
        <p:spPr>
          <a:xfrm>
            <a:off x="7863824" y="6604777"/>
            <a:ext cx="4008451"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500">
                <a:solidFill>
                  <a:srgbClr val="BFBFBF"/>
                </a:solidFill>
                <a:latin typeface="+mj-lt"/>
                <a:ea typeface="+mj-ea"/>
                <a:cs typeface="+mj-cs"/>
                <a:sym typeface="Inter Regular"/>
              </a:defRPr>
            </a:lvl1pPr>
          </a:lstStyle>
          <a:p>
            <a:pPr algn="r" defTabSz="304815" hangingPunct="0">
              <a:defRPr/>
            </a:pPr>
            <a:r>
              <a:rPr lang="lt-LT" sz="800" kern="0" dirty="0">
                <a:solidFill>
                  <a:srgbClr val="34DF55">
                    <a:alpha val="70000"/>
                  </a:srgbClr>
                </a:solidFill>
                <a:latin typeface="Inter" panose="020B0502030000000004" pitchFamily="34" charset="0"/>
                <a:ea typeface="Inter" panose="020B0502030000000004" pitchFamily="34" charset="0"/>
              </a:rPr>
              <a:t>Marius Jovaiša | www.lithuania.lt</a:t>
            </a:r>
            <a:endParaRPr lang="en-GB" sz="800" kern="0" dirty="0">
              <a:solidFill>
                <a:srgbClr val="34DF55">
                  <a:alpha val="70000"/>
                </a:srgbClr>
              </a:solidFill>
              <a:latin typeface="Inter" panose="020B0502030000000004" pitchFamily="34" charset="0"/>
              <a:ea typeface="Inter" panose="020B0502030000000004" pitchFamily="34" charset="0"/>
            </a:endParaRPr>
          </a:p>
        </p:txBody>
      </p:sp>
      <p:sp>
        <p:nvSpPr>
          <p:cNvPr id="16" name="Rounded Rectangle">
            <a:extLst>
              <a:ext uri="{FF2B5EF4-FFF2-40B4-BE49-F238E27FC236}">
                <a16:creationId xmlns:a16="http://schemas.microsoft.com/office/drawing/2014/main" id="{3BB71D75-DC2E-48FC-9FA2-537EE57EA0A1}"/>
              </a:ext>
            </a:extLst>
          </p:cNvPr>
          <p:cNvSpPr/>
          <p:nvPr/>
        </p:nvSpPr>
        <p:spPr>
          <a:xfrm>
            <a:off x="523732" y="5972656"/>
            <a:ext cx="2581729" cy="528686"/>
          </a:xfrm>
          <a:prstGeom prst="roundRect">
            <a:avLst>
              <a:gd name="adj" fmla="val 19654"/>
            </a:avLst>
          </a:prstGeom>
          <a:solidFill>
            <a:srgbClr val="FFFF00"/>
          </a:solidFill>
          <a:ln w="12700" cap="flat">
            <a:noFill/>
            <a:miter lim="400000"/>
          </a:ln>
          <a:effectLst/>
        </p:spPr>
        <p:txBody>
          <a:bodyPr wrap="square" lIns="30479" tIns="30479" rIns="30479" bIns="30479" numCol="1" anchor="ctr">
            <a:noAutofit/>
          </a:bodyPr>
          <a:lstStyle/>
          <a:p>
            <a:pPr algn="ctr" defTabSz="914446" hangingPunct="0">
              <a:lnSpc>
                <a:spcPct val="90000"/>
              </a:lnSpc>
              <a:spcBef>
                <a:spcPts val="1000"/>
              </a:spcBef>
              <a:defRPr sz="1400">
                <a:solidFill>
                  <a:srgbClr val="173B3A"/>
                </a:solidFill>
                <a:latin typeface="Inter Bold"/>
                <a:ea typeface="Inter Bold"/>
                <a:cs typeface="Inter Bold"/>
                <a:sym typeface="Inter Bold"/>
              </a:defRPr>
            </a:pPr>
            <a:r>
              <a:rPr lang="en-GB" sz="1600" b="1" dirty="0">
                <a:solidFill>
                  <a:srgbClr val="173B3A"/>
                </a:solidFill>
                <a:latin typeface="Inter" panose="020B0502030000000004" pitchFamily="34" charset="0"/>
                <a:ea typeface="Inter" panose="020B0502030000000004" pitchFamily="34" charset="0"/>
                <a:sym typeface="Inter Bold"/>
              </a:rPr>
              <a:t>Population 2.8 million</a:t>
            </a:r>
            <a:endParaRPr lang="en-GB" sz="1600" b="1" kern="0" dirty="0">
              <a:solidFill>
                <a:srgbClr val="173B3A"/>
              </a:solidFill>
              <a:latin typeface="Inter" panose="020B0502030000000004" pitchFamily="34" charset="0"/>
              <a:ea typeface="Inter" panose="020B0502030000000004" pitchFamily="34" charset="0"/>
              <a:sym typeface="Inter Bold"/>
            </a:endParaRPr>
          </a:p>
        </p:txBody>
      </p:sp>
      <p:sp>
        <p:nvSpPr>
          <p:cNvPr id="17" name="Rounded Rectangle">
            <a:extLst>
              <a:ext uri="{FF2B5EF4-FFF2-40B4-BE49-F238E27FC236}">
                <a16:creationId xmlns:a16="http://schemas.microsoft.com/office/drawing/2014/main" id="{B5624834-53A1-4C96-99F1-763C2F76B80A}"/>
              </a:ext>
            </a:extLst>
          </p:cNvPr>
          <p:cNvSpPr/>
          <p:nvPr/>
        </p:nvSpPr>
        <p:spPr>
          <a:xfrm>
            <a:off x="523732" y="5030420"/>
            <a:ext cx="2581729" cy="528686"/>
          </a:xfrm>
          <a:prstGeom prst="roundRect">
            <a:avLst>
              <a:gd name="adj" fmla="val 19654"/>
            </a:avLst>
          </a:prstGeom>
          <a:solidFill>
            <a:srgbClr val="FFFF00"/>
          </a:solidFill>
          <a:ln w="12700" cap="flat">
            <a:noFill/>
            <a:miter lim="400000"/>
          </a:ln>
          <a:effectLst/>
        </p:spPr>
        <p:txBody>
          <a:bodyPr wrap="square" lIns="30479" tIns="30479" rIns="30479" bIns="30479" numCol="1" anchor="ctr">
            <a:noAutofit/>
          </a:bodyPr>
          <a:lstStyle/>
          <a:p>
            <a:pPr algn="ctr" defTabSz="914446">
              <a:lnSpc>
                <a:spcPct val="90000"/>
              </a:lnSpc>
              <a:spcBef>
                <a:spcPts val="1000"/>
              </a:spcBef>
              <a:defRPr sz="1400">
                <a:solidFill>
                  <a:srgbClr val="173B3A"/>
                </a:solidFill>
                <a:latin typeface="Inter Bold"/>
                <a:ea typeface="Inter Bold"/>
                <a:cs typeface="Inter Bold"/>
                <a:sym typeface="Inter Bold"/>
              </a:defRPr>
            </a:pPr>
            <a:endParaRPr lang="lt-LT" sz="1600" b="1" dirty="0">
              <a:solidFill>
                <a:srgbClr val="003C3A"/>
              </a:solidFill>
              <a:latin typeface="Inter" panose="020B0502030000000004" pitchFamily="34" charset="0"/>
              <a:ea typeface="Inter" panose="020B0502030000000004" pitchFamily="34" charset="0"/>
              <a:sym typeface="Inter Bold"/>
            </a:endParaRPr>
          </a:p>
          <a:p>
            <a:pPr algn="ctr" defTabSz="914446">
              <a:lnSpc>
                <a:spcPct val="90000"/>
              </a:lnSpc>
              <a:spcBef>
                <a:spcPts val="1000"/>
              </a:spcBef>
              <a:defRPr sz="1400">
                <a:solidFill>
                  <a:srgbClr val="173B3A"/>
                </a:solidFill>
                <a:latin typeface="Inter Bold"/>
                <a:ea typeface="Inter Bold"/>
                <a:cs typeface="Inter Bold"/>
                <a:sym typeface="Inter Bold"/>
              </a:defRPr>
            </a:pPr>
            <a:r>
              <a:rPr lang="en-GB" sz="1600" b="1" dirty="0">
                <a:solidFill>
                  <a:srgbClr val="003C3A"/>
                </a:solidFill>
                <a:latin typeface="Inter" panose="020B0502030000000004" pitchFamily="34" charset="0"/>
                <a:ea typeface="Inter" panose="020B0502030000000004" pitchFamily="34" charset="0"/>
                <a:sym typeface="Inter Bold"/>
              </a:rPr>
              <a:t>Area</a:t>
            </a:r>
            <a:r>
              <a:rPr lang="lt-LT" sz="1600" b="1" dirty="0">
                <a:solidFill>
                  <a:srgbClr val="003C3A"/>
                </a:solidFill>
                <a:latin typeface="Inter" panose="020B0502030000000004" pitchFamily="34" charset="0"/>
                <a:ea typeface="Inter" panose="020B0502030000000004" pitchFamily="34" charset="0"/>
                <a:sym typeface="Inter Bold"/>
              </a:rPr>
              <a:t> 65.286 </a:t>
            </a:r>
            <a:r>
              <a:rPr lang="en-GB" sz="1600" dirty="0">
                <a:solidFill>
                  <a:srgbClr val="003C3A"/>
                </a:solidFill>
                <a:latin typeface="Inter Bold" panose="020B0502030000000004" pitchFamily="34" charset="0"/>
                <a:ea typeface="Inter Bold" panose="020B0502030000000004" pitchFamily="34" charset="0"/>
                <a:cs typeface="Calibri" panose="020F0502020204030204" pitchFamily="34" charset="0"/>
              </a:rPr>
              <a:t>km²</a:t>
            </a:r>
          </a:p>
          <a:p>
            <a:pPr algn="ctr" defTabSz="914446" hangingPunct="0">
              <a:lnSpc>
                <a:spcPct val="90000"/>
              </a:lnSpc>
              <a:spcBef>
                <a:spcPts val="1000"/>
              </a:spcBef>
              <a:defRPr sz="1400">
                <a:solidFill>
                  <a:srgbClr val="173B3A"/>
                </a:solidFill>
                <a:latin typeface="Inter Bold"/>
                <a:ea typeface="Inter Bold"/>
                <a:cs typeface="Inter Bold"/>
                <a:sym typeface="Inter Bold"/>
              </a:defRPr>
            </a:pPr>
            <a:endParaRPr lang="en-GB" sz="1600" b="1" kern="0" dirty="0">
              <a:solidFill>
                <a:srgbClr val="173B3A"/>
              </a:solidFill>
              <a:latin typeface="Inter" panose="020B0502030000000004" pitchFamily="34" charset="0"/>
              <a:ea typeface="Inter" panose="020B0502030000000004" pitchFamily="34" charset="0"/>
              <a:sym typeface="Inter Bold"/>
            </a:endParaRPr>
          </a:p>
        </p:txBody>
      </p:sp>
      <p:sp>
        <p:nvSpPr>
          <p:cNvPr id="21" name="Teksto vietos rezervavimo ženklas 5">
            <a:extLst>
              <a:ext uri="{FF2B5EF4-FFF2-40B4-BE49-F238E27FC236}">
                <a16:creationId xmlns:a16="http://schemas.microsoft.com/office/drawing/2014/main" id="{14B177F7-0A37-47D7-A7EB-95690332E969}"/>
              </a:ext>
            </a:extLst>
          </p:cNvPr>
          <p:cNvSpPr txBox="1">
            <a:spLocks/>
          </p:cNvSpPr>
          <p:nvPr/>
        </p:nvSpPr>
        <p:spPr>
          <a:xfrm>
            <a:off x="506307" y="356659"/>
            <a:ext cx="1717377" cy="283421"/>
          </a:xfrm>
          <a:prstGeom prst="roundRect">
            <a:avLst>
              <a:gd name="adj" fmla="val 27935"/>
            </a:avLst>
          </a:prstGeom>
          <a:noFill/>
          <a:ln w="25400" cap="rnd">
            <a:solidFill>
              <a:srgbClr val="FFFF00"/>
            </a:solidFill>
            <a:round/>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6000" tIns="0" rIns="96000" bIns="0" anchor="ctr" anchorCtr="1">
            <a:noAutofit/>
          </a:bodyPr>
          <a:lstStyle>
            <a:lvl1pPr marL="0" marR="0" indent="0" algn="ctr" defTabSz="1371600" rtl="0" eaLnBrk="1" latinLnBrk="0" hangingPunct="1">
              <a:lnSpc>
                <a:spcPct val="90000"/>
              </a:lnSpc>
              <a:spcBef>
                <a:spcPts val="1500"/>
              </a:spcBef>
              <a:spcAft>
                <a:spcPts val="0"/>
              </a:spcAft>
              <a:buClrTx/>
              <a:buSzTx/>
              <a:buFontTx/>
              <a:buNone/>
              <a:tabLst/>
              <a:defRPr sz="2000" b="0" i="0" u="none" strike="noStrike" cap="none" spc="0" baseline="0">
                <a:solidFill>
                  <a:srgbClr val="34DF55"/>
                </a:solidFill>
                <a:uFillTx/>
                <a:latin typeface="Inter" panose="020B0502030000000004" pitchFamily="34" charset="0"/>
                <a:ea typeface="Inter" panose="020B0502030000000004" pitchFamily="34" charset="0"/>
                <a:cs typeface="+mj-cs"/>
                <a:sym typeface="Inter Regular"/>
              </a:defRPr>
            </a:lvl1pPr>
            <a:lvl2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2pPr>
            <a:lvl3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3pPr>
            <a:lvl4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4pPr>
            <a:lvl5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5pPr>
            <a:lvl6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6pPr>
            <a:lvl7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7pPr>
            <a:lvl8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8pPr>
            <a:lvl9pPr marL="0" marR="0" indent="0" algn="l" defTabSz="1371600" rtl="0" eaLnBrk="1" latinLnBrk="0" hangingPunct="1">
              <a:lnSpc>
                <a:spcPct val="90000"/>
              </a:lnSpc>
              <a:spcBef>
                <a:spcPts val="1500"/>
              </a:spcBef>
              <a:spcAft>
                <a:spcPts val="0"/>
              </a:spcAft>
              <a:buClrTx/>
              <a:buSzTx/>
              <a:buFontTx/>
              <a:buNone/>
              <a:tabLst/>
              <a:defRPr sz="2100" b="0" i="0" u="none" strike="noStrike" cap="none" spc="0" baseline="0">
                <a:solidFill>
                  <a:schemeClr val="accent1"/>
                </a:solidFill>
                <a:uFillTx/>
                <a:latin typeface="+mj-lt"/>
                <a:ea typeface="+mj-ea"/>
                <a:cs typeface="+mj-cs"/>
                <a:sym typeface="Inter Regular"/>
              </a:defRPr>
            </a:lvl9pPr>
          </a:lstStyle>
          <a:p>
            <a:pPr algn="l" defTabSz="914446">
              <a:spcBef>
                <a:spcPts val="1000"/>
              </a:spcBef>
              <a:defRPr/>
            </a:pPr>
            <a:r>
              <a:rPr lang="lt-LT" sz="1600" b="1" kern="0" dirty="0">
                <a:solidFill>
                  <a:srgbClr val="FFFF00"/>
                </a:solidFill>
              </a:rPr>
              <a:t>Geography</a:t>
            </a:r>
            <a:endParaRPr lang="en-GB" sz="1600" b="1" kern="0" dirty="0">
              <a:solidFill>
                <a:srgbClr val="FFFF00"/>
              </a:solidFill>
            </a:endParaRPr>
          </a:p>
        </p:txBody>
      </p:sp>
    </p:spTree>
    <p:extLst>
      <p:ext uri="{BB962C8B-B14F-4D97-AF65-F5344CB8AC3E}">
        <p14:creationId xmlns:p14="http://schemas.microsoft.com/office/powerpoint/2010/main" val="1263806271"/>
      </p:ext>
    </p:extLst>
  </p:cSld>
  <p:clrMapOvr>
    <a:overrideClrMapping bg1="lt1" tx1="dk1" bg2="lt2" tx2="dk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Pavadinimas 2">
            <a:extLst>
              <a:ext uri="{FF2B5EF4-FFF2-40B4-BE49-F238E27FC236}">
                <a16:creationId xmlns:a16="http://schemas.microsoft.com/office/drawing/2014/main" id="{3A89B5AF-A468-47A7-97E1-90258BB763CF}"/>
              </a:ext>
            </a:extLst>
          </p:cNvPr>
          <p:cNvSpPr>
            <a:spLocks noGrp="1"/>
          </p:cNvSpPr>
          <p:nvPr>
            <p:ph type="title"/>
          </p:nvPr>
        </p:nvSpPr>
        <p:spPr>
          <a:xfrm>
            <a:off x="488839" y="1420767"/>
            <a:ext cx="5687357" cy="2074699"/>
          </a:xfrm>
        </p:spPr>
        <p:txBody>
          <a:bodyPr>
            <a:noAutofit/>
          </a:bodyPr>
          <a:lstStyle/>
          <a:p>
            <a:r>
              <a:rPr lang="en-US" dirty="0">
                <a:solidFill>
                  <a:srgbClr val="FFFF00"/>
                </a:solidFill>
              </a:rPr>
              <a:t>Join our booming ecosystems of fintech, life sciences, lasers, plus one of the most vibrant startup ecosystems in Europe</a:t>
            </a:r>
            <a:br>
              <a:rPr lang="en-US" dirty="0"/>
            </a:br>
            <a:endParaRPr lang="lt-LT" dirty="0"/>
          </a:p>
        </p:txBody>
      </p:sp>
      <p:pic>
        <p:nvPicPr>
          <p:cNvPr id="3" name="Paveikslėlio vietos rezervavimo ženklas 2">
            <a:extLst>
              <a:ext uri="{FF2B5EF4-FFF2-40B4-BE49-F238E27FC236}">
                <a16:creationId xmlns:a16="http://schemas.microsoft.com/office/drawing/2014/main" id="{6D36D0A9-B443-417E-8BF9-BAF8AC675F76}"/>
              </a:ext>
            </a:extLst>
          </p:cNvPr>
          <p:cNvPicPr>
            <a:picLocks noGrp="1" noChangeAspect="1"/>
          </p:cNvPicPr>
          <p:nvPr>
            <p:ph type="pic" idx="26"/>
          </p:nvPr>
        </p:nvPicPr>
        <p:blipFill>
          <a:blip r:embed="rId4" cstate="print">
            <a:extLst>
              <a:ext uri="{28A0092B-C50C-407E-A947-70E740481C1C}">
                <a14:useLocalDpi xmlns:a14="http://schemas.microsoft.com/office/drawing/2010/main"/>
              </a:ext>
            </a:extLst>
          </a:blip>
          <a:srcRect/>
          <a:stretch/>
        </p:blipFill>
        <p:spPr>
          <a:xfrm>
            <a:off x="6568966" y="349450"/>
            <a:ext cx="5303309" cy="6210210"/>
          </a:xfrm>
        </p:spPr>
      </p:pic>
      <p:pic>
        <p:nvPicPr>
          <p:cNvPr id="9" name="icons-03.png" descr="icons-03.png">
            <a:extLst>
              <a:ext uri="{FF2B5EF4-FFF2-40B4-BE49-F238E27FC236}">
                <a16:creationId xmlns:a16="http://schemas.microsoft.com/office/drawing/2014/main" id="{9D44B759-BA43-42D9-B8FE-E9206ADEE0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775933" y="242777"/>
            <a:ext cx="192683" cy="192682"/>
          </a:xfrm>
          <a:prstGeom prst="rect">
            <a:avLst/>
          </a:prstGeom>
          <a:ln w="12700">
            <a:miter lim="400000"/>
          </a:ln>
        </p:spPr>
      </p:pic>
      <p:sp>
        <p:nvSpPr>
          <p:cNvPr id="14" name="Rectangle 10">
            <a:extLst>
              <a:ext uri="{FF2B5EF4-FFF2-40B4-BE49-F238E27FC236}">
                <a16:creationId xmlns:a16="http://schemas.microsoft.com/office/drawing/2014/main" id="{FB291EB4-C2F3-466D-98EA-C92EF6C85D4A}"/>
              </a:ext>
            </a:extLst>
          </p:cNvPr>
          <p:cNvSpPr txBox="1"/>
          <p:nvPr/>
        </p:nvSpPr>
        <p:spPr>
          <a:xfrm>
            <a:off x="7863824" y="6604777"/>
            <a:ext cx="4008451"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500">
                <a:solidFill>
                  <a:srgbClr val="BFBFBF"/>
                </a:solidFill>
                <a:latin typeface="+mj-lt"/>
                <a:ea typeface="+mj-ea"/>
                <a:cs typeface="+mj-cs"/>
                <a:sym typeface="Inter Regular"/>
              </a:defRPr>
            </a:lvl1pPr>
          </a:lstStyle>
          <a:p>
            <a:pPr algn="r" defTabSz="304815" hangingPunct="0">
              <a:defRPr/>
            </a:pPr>
            <a:r>
              <a:rPr lang="lt-LT" sz="800" dirty="0">
                <a:solidFill>
                  <a:srgbClr val="34DF55">
                    <a:alpha val="70000"/>
                  </a:srgbClr>
                </a:solidFill>
                <a:latin typeface="Inter" panose="020B0502030000000004" pitchFamily="34" charset="0"/>
                <a:ea typeface="Inter" panose="020B0502030000000004" pitchFamily="34" charset="0"/>
              </a:rPr>
              <a:t>Fauxels | Pexels.com</a:t>
            </a:r>
            <a:endParaRPr lang="en-GB" sz="800" kern="0" dirty="0">
              <a:solidFill>
                <a:srgbClr val="34DF55">
                  <a:alpha val="70000"/>
                </a:srgbClr>
              </a:solidFill>
              <a:latin typeface="Inter" panose="020B0502030000000004" pitchFamily="34" charset="0"/>
              <a:ea typeface="Inter" panose="020B0502030000000004" pitchFamily="34" charset="0"/>
            </a:endParaRPr>
          </a:p>
        </p:txBody>
      </p:sp>
    </p:spTree>
    <p:extLst>
      <p:ext uri="{BB962C8B-B14F-4D97-AF65-F5344CB8AC3E}">
        <p14:creationId xmlns:p14="http://schemas.microsoft.com/office/powerpoint/2010/main" val="1409974837"/>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aveikslėlio vietos rezervavimo ženklas 8">
            <a:extLst>
              <a:ext uri="{FF2B5EF4-FFF2-40B4-BE49-F238E27FC236}">
                <a16:creationId xmlns:a16="http://schemas.microsoft.com/office/drawing/2014/main" id="{744E59FA-7655-4DAD-B0F2-A2361E80FECD}"/>
              </a:ext>
            </a:extLst>
          </p:cNvPr>
          <p:cNvPicPr>
            <a:picLocks noGrp="1" noChangeAspect="1"/>
          </p:cNvPicPr>
          <p:nvPr>
            <p:ph type="pic" idx="34"/>
          </p:nvPr>
        </p:nvPicPr>
        <p:blipFill rotWithShape="1">
          <a:blip r:embed="rId3" cstate="print">
            <a:extLst>
              <a:ext uri="{28A0092B-C50C-407E-A947-70E740481C1C}">
                <a14:useLocalDpi xmlns:a14="http://schemas.microsoft.com/office/drawing/2010/main"/>
              </a:ext>
            </a:extLst>
          </a:blip>
          <a:srcRect/>
          <a:stretch/>
        </p:blipFill>
        <p:spPr>
          <a:xfrm>
            <a:off x="6602827" y="356659"/>
            <a:ext cx="5232400" cy="6144683"/>
          </a:xfrm>
        </p:spPr>
      </p:pic>
      <p:sp>
        <p:nvSpPr>
          <p:cNvPr id="30" name="Rectangle 10">
            <a:extLst>
              <a:ext uri="{FF2B5EF4-FFF2-40B4-BE49-F238E27FC236}">
                <a16:creationId xmlns:a16="http://schemas.microsoft.com/office/drawing/2014/main" id="{61D2CDFB-FD4C-4BF1-B430-009CD35D5FF4}"/>
              </a:ext>
            </a:extLst>
          </p:cNvPr>
          <p:cNvSpPr txBox="1"/>
          <p:nvPr/>
        </p:nvSpPr>
        <p:spPr>
          <a:xfrm>
            <a:off x="7799835" y="6552916"/>
            <a:ext cx="4008451"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500">
                <a:solidFill>
                  <a:srgbClr val="BFBFBF"/>
                </a:solidFill>
                <a:latin typeface="+mj-lt"/>
                <a:ea typeface="+mj-ea"/>
                <a:cs typeface="+mj-cs"/>
                <a:sym typeface="Inter Regular"/>
              </a:defRPr>
            </a:lvl1pPr>
          </a:lstStyle>
          <a:p>
            <a:pPr algn="r" defTabSz="304815" hangingPunct="0">
              <a:defRPr/>
            </a:pPr>
            <a:r>
              <a:rPr lang="lt-LT" sz="800" kern="0" dirty="0">
                <a:solidFill>
                  <a:srgbClr val="34DF55">
                    <a:alpha val="70000"/>
                  </a:srgbClr>
                </a:solidFill>
                <a:latin typeface="Inter" panose="020B0502030000000004" pitchFamily="34" charset="0"/>
                <a:ea typeface="Inter" panose="020B0502030000000004" pitchFamily="34" charset="0"/>
              </a:rPr>
              <a:t>Andrius Aleksandravičius | www.lithuania.lt</a:t>
            </a:r>
            <a:endParaRPr lang="en-GB" sz="800" kern="0" dirty="0">
              <a:solidFill>
                <a:srgbClr val="34DF55">
                  <a:alpha val="70000"/>
                </a:srgbClr>
              </a:solidFill>
              <a:latin typeface="Inter" panose="020B0502030000000004" pitchFamily="34" charset="0"/>
              <a:ea typeface="Inter" panose="020B0502030000000004" pitchFamily="34" charset="0"/>
            </a:endParaRPr>
          </a:p>
        </p:txBody>
      </p:sp>
      <p:pic>
        <p:nvPicPr>
          <p:cNvPr id="20" name="icons-03.png" descr="icons-03.png">
            <a:extLst>
              <a:ext uri="{FF2B5EF4-FFF2-40B4-BE49-F238E27FC236}">
                <a16:creationId xmlns:a16="http://schemas.microsoft.com/office/drawing/2014/main" id="{F6D8066F-96E4-44CF-B29E-D2E25D8889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738886" y="259118"/>
            <a:ext cx="192683" cy="192682"/>
          </a:xfrm>
          <a:prstGeom prst="rect">
            <a:avLst/>
          </a:prstGeom>
          <a:ln w="12700">
            <a:miter lim="400000"/>
          </a:ln>
        </p:spPr>
      </p:pic>
      <p:sp>
        <p:nvSpPr>
          <p:cNvPr id="15" name="Pavadinimas 2">
            <a:extLst>
              <a:ext uri="{FF2B5EF4-FFF2-40B4-BE49-F238E27FC236}">
                <a16:creationId xmlns:a16="http://schemas.microsoft.com/office/drawing/2014/main" id="{F7028D8C-679B-4FD6-A6E8-83ED0E0CE6BC}"/>
              </a:ext>
            </a:extLst>
          </p:cNvPr>
          <p:cNvSpPr>
            <a:spLocks noGrp="1"/>
          </p:cNvSpPr>
          <p:nvPr>
            <p:ph type="title"/>
          </p:nvPr>
        </p:nvSpPr>
        <p:spPr>
          <a:xfrm>
            <a:off x="365322" y="1530703"/>
            <a:ext cx="5730679" cy="2074699"/>
          </a:xfrm>
        </p:spPr>
        <p:txBody>
          <a:bodyPr>
            <a:noAutofit/>
          </a:bodyPr>
          <a:lstStyle/>
          <a:p>
            <a:r>
              <a:rPr lang="en-US" dirty="0">
                <a:solidFill>
                  <a:srgbClr val="FFFF00"/>
                </a:solidFill>
              </a:rPr>
              <a:t>Lithuania is fast becoming the go-to destination for global names like HBO and Netflix</a:t>
            </a:r>
            <a:endParaRPr lang="en-GB" dirty="0">
              <a:solidFill>
                <a:srgbClr val="FFFF00"/>
              </a:solidFill>
            </a:endParaRPr>
          </a:p>
        </p:txBody>
      </p:sp>
      <p:sp>
        <p:nvSpPr>
          <p:cNvPr id="12" name="Teksto vietos rezervavimo ženklas 3">
            <a:extLst>
              <a:ext uri="{FF2B5EF4-FFF2-40B4-BE49-F238E27FC236}">
                <a16:creationId xmlns:a16="http://schemas.microsoft.com/office/drawing/2014/main" id="{CE5DCA8B-81D0-4A56-8AFE-DA872B76F2F6}"/>
              </a:ext>
            </a:extLst>
          </p:cNvPr>
          <p:cNvSpPr>
            <a:spLocks noGrp="1"/>
          </p:cNvSpPr>
          <p:nvPr>
            <p:ph type="body" sz="quarter" idx="39"/>
          </p:nvPr>
        </p:nvSpPr>
        <p:spPr>
          <a:xfrm>
            <a:off x="6816305" y="484633"/>
            <a:ext cx="2728047" cy="667759"/>
          </a:xfrm>
        </p:spPr>
        <p:txBody>
          <a:bodyPr>
            <a:normAutofit/>
          </a:bodyPr>
          <a:lstStyle/>
          <a:p>
            <a:pPr marL="0" indent="0" defTabSz="914446">
              <a:lnSpc>
                <a:spcPct val="110000"/>
              </a:lnSpc>
              <a:spcBef>
                <a:spcPts val="0"/>
              </a:spcBef>
              <a:buClr>
                <a:srgbClr val="3D3D61"/>
              </a:buClr>
              <a:buNone/>
              <a:defRPr/>
            </a:pPr>
            <a:r>
              <a:rPr lang="en-US" sz="1333" b="0" dirty="0">
                <a:solidFill>
                  <a:srgbClr val="FFFFFF"/>
                </a:solidFill>
                <a:latin typeface="+mj-lt"/>
                <a:ea typeface="Inter Bold" panose="020B0502030000000004" pitchFamily="34" charset="0"/>
                <a:cs typeface="Calibri" panose="020F0502020204030204" pitchFamily="34" charset="0"/>
              </a:rPr>
              <a:t>Pažaislis - best European filming location 2020</a:t>
            </a:r>
          </a:p>
        </p:txBody>
      </p:sp>
    </p:spTree>
    <p:extLst>
      <p:ext uri="{BB962C8B-B14F-4D97-AF65-F5344CB8AC3E}">
        <p14:creationId xmlns:p14="http://schemas.microsoft.com/office/powerpoint/2010/main" val="105041443"/>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4.1.3212"/>
  <p:tag name="SLIDO_PRESENTATION_ID" val="00000000-0000-0000-0000-000000000000"/>
  <p:tag name="SLIDO_EVENT_UUID" val="6810a435-610c-42f9-928f-0848fb23f23e"/>
  <p:tag name="SLIDO_EVENT_SECTION_UUID" val="866042cc-a7da-4201-aea7-9a6c1b4e636e"/>
  <p:tag name="INKNOELEADERBOARD" val="-1916831523"/>
</p:tagLst>
</file>

<file path=ppt/theme/theme1.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_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6401305528F941B7F919CF206008D5" ma:contentTypeVersion="2" ma:contentTypeDescription="Create a new document." ma:contentTypeScope="" ma:versionID="9973b19f01044293d410bb82258551ab">
  <xsd:schema xmlns:xsd="http://www.w3.org/2001/XMLSchema" xmlns:xs="http://www.w3.org/2001/XMLSchema" xmlns:p="http://schemas.microsoft.com/office/2006/metadata/properties" xmlns:ns2="ee097895-e7e0-4b56-9c0e-04651de527be" targetNamespace="http://schemas.microsoft.com/office/2006/metadata/properties" ma:root="true" ma:fieldsID="9580db55c14d557bfb1d1c5fdb00ef98" ns2:_="">
    <xsd:import namespace="ee097895-e7e0-4b56-9c0e-04651de527b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97895-e7e0-4b56-9c0e-04651de527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6ED1B-141F-4FE1-8230-91E9BA18147D}">
  <ds:schemaRefs>
    <ds:schemaRef ds:uri="http://schemas.microsoft.com/office/2006/metadata/properties"/>
    <ds:schemaRef ds:uri="http://www.w3.org/XML/1998/namespace"/>
    <ds:schemaRef ds:uri="http://purl.org/dc/terms/"/>
    <ds:schemaRef ds:uri="ee097895-e7e0-4b56-9c0e-04651de527b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8A26EA4-8E61-4AFE-9D3B-F85572F0FDDC}">
  <ds:schemaRefs>
    <ds:schemaRef ds:uri="http://schemas.microsoft.com/sharepoint/v3/contenttype/forms"/>
  </ds:schemaRefs>
</ds:datastoreItem>
</file>

<file path=customXml/itemProps3.xml><?xml version="1.0" encoding="utf-8"?>
<ds:datastoreItem xmlns:ds="http://schemas.openxmlformats.org/officeDocument/2006/customXml" ds:itemID="{665E21C4-EA8F-464A-9133-18A9B2BAE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97895-e7e0-4b56-9c0e-04651de52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5014</TotalTime>
  <Words>1723</Words>
  <Application>Microsoft Macintosh PowerPoint</Application>
  <PresentationFormat>Widescreen</PresentationFormat>
  <Paragraphs>202</Paragraphs>
  <Slides>29</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Arial</vt:lpstr>
      <vt:lpstr>Arial</vt:lpstr>
      <vt:lpstr>Calibri</vt:lpstr>
      <vt:lpstr>DINPro-Regular</vt:lpstr>
      <vt:lpstr>Inter</vt:lpstr>
      <vt:lpstr>Inter Bold</vt:lpstr>
      <vt:lpstr>Inter Medium</vt:lpstr>
      <vt:lpstr>Inter Semi Bold</vt:lpstr>
      <vt:lpstr>Inter V</vt:lpstr>
      <vt:lpstr>Inter V Semi Bold</vt:lpstr>
      <vt:lpstr>pf_dintext_promedium</vt:lpstr>
      <vt:lpstr>Times New Roman</vt:lpstr>
      <vt:lpstr>TEXT</vt:lpstr>
      <vt:lpstr>CHART_TABLE</vt:lpstr>
      <vt:lpstr>PowerPoint Presentation</vt:lpstr>
      <vt:lpstr>PowerPoint Presentation</vt:lpstr>
      <vt:lpstr>PowerPoint Presentation</vt:lpstr>
      <vt:lpstr>PowerPoint Presentation</vt:lpstr>
      <vt:lpstr>PowerPoint Presentation</vt:lpstr>
      <vt:lpstr>PowerPoint Presentation</vt:lpstr>
      <vt:lpstr>Lithuania: Northern European country on the Baltic sea</vt:lpstr>
      <vt:lpstr>Join our booming ecosystems of fintech, life sciences, lasers, plus one of the most vibrant startup ecosystems in Europe </vt:lpstr>
      <vt:lpstr>Lithuania is fast becoming the go-to destination for global names like HBO and Netflix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Audronė Račkauskienė</cp:lastModifiedBy>
  <cp:revision>189</cp:revision>
  <dcterms:created xsi:type="dcterms:W3CDTF">2020-12-23T08:59:48Z</dcterms:created>
  <dcterms:modified xsi:type="dcterms:W3CDTF">2025-08-26T13:31:37Z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0x010100186401305528F941B7F919CF206008D5</vt:lpwstr>
  </property>
  <property fmtid="{D5CDD505-2E9C-101B-9397-08002B2CF9AE}" pid="3" name="SlidoAppVersion">
    <vt:lpwstr>1.4.1.3212</vt:lpwstr>
  </property>
</Properties>
</file>