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0" r:id="rId5"/>
    <p:sldMasterId id="2147483707" r:id="rId6"/>
  </p:sldMasterIdLst>
  <p:notesMasterIdLst>
    <p:notesMasterId r:id="rId32"/>
  </p:notesMasterIdLst>
  <p:handoutMasterIdLst>
    <p:handoutMasterId r:id="rId33"/>
  </p:handoutMasterIdLst>
  <p:sldIdLst>
    <p:sldId id="256" r:id="rId7"/>
    <p:sldId id="262" r:id="rId8"/>
    <p:sldId id="318" r:id="rId9"/>
    <p:sldId id="301" r:id="rId10"/>
    <p:sldId id="321" r:id="rId11"/>
    <p:sldId id="303" r:id="rId12"/>
    <p:sldId id="305" r:id="rId13"/>
    <p:sldId id="306" r:id="rId14"/>
    <p:sldId id="322" r:id="rId15"/>
    <p:sldId id="308" r:id="rId16"/>
    <p:sldId id="304" r:id="rId17"/>
    <p:sldId id="311" r:id="rId18"/>
    <p:sldId id="323" r:id="rId19"/>
    <p:sldId id="328" r:id="rId20"/>
    <p:sldId id="325" r:id="rId21"/>
    <p:sldId id="326" r:id="rId22"/>
    <p:sldId id="313" r:id="rId23"/>
    <p:sldId id="319" r:id="rId24"/>
    <p:sldId id="320" r:id="rId25"/>
    <p:sldId id="327" r:id="rId26"/>
    <p:sldId id="324" r:id="rId27"/>
    <p:sldId id="316" r:id="rId28"/>
    <p:sldId id="315" r:id="rId29"/>
    <p:sldId id="317" r:id="rId30"/>
    <p:sldId id="3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00"/>
    <a:srgbClr val="929292"/>
    <a:srgbClr val="F1F2F2"/>
    <a:srgbClr val="AAAAAA"/>
    <a:srgbClr val="4B17CA"/>
    <a:srgbClr val="F9F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60" autoAdjust="0"/>
    <p:restoredTop sz="96327"/>
  </p:normalViewPr>
  <p:slideViewPr>
    <p:cSldViewPr snapToGrid="0" snapToObjects="1" showGuides="1">
      <p:cViewPr>
        <p:scale>
          <a:sx n="82" d="100"/>
          <a:sy n="82" d="100"/>
        </p:scale>
        <p:origin x="-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edrius Jankauskas" userId="3f71e946-0657-47f2-8852-c57c7844169f" providerId="ADAL" clId="{B625007C-0C43-4916-AE78-1E837F9BCE8C}"/>
    <pc:docChg chg="undo redo custSel addSld delSld modSld sldOrd">
      <pc:chgData name="Giedrius Jankauskas" userId="3f71e946-0657-47f2-8852-c57c7844169f" providerId="ADAL" clId="{B625007C-0C43-4916-AE78-1E837F9BCE8C}" dt="2025-08-26T13:39:30.370" v="4200" actId="6549"/>
      <pc:docMkLst>
        <pc:docMk/>
      </pc:docMkLst>
      <pc:sldChg chg="modSp mod">
        <pc:chgData name="Giedrius Jankauskas" userId="3f71e946-0657-47f2-8852-c57c7844169f" providerId="ADAL" clId="{B625007C-0C43-4916-AE78-1E837F9BCE8C}" dt="2025-08-26T09:46:40.114" v="4020" actId="20577"/>
        <pc:sldMkLst>
          <pc:docMk/>
          <pc:sldMk cId="1430012977" sldId="256"/>
        </pc:sldMkLst>
        <pc:spChg chg="mod">
          <ac:chgData name="Giedrius Jankauskas" userId="3f71e946-0657-47f2-8852-c57c7844169f" providerId="ADAL" clId="{B625007C-0C43-4916-AE78-1E837F9BCE8C}" dt="2025-08-26T09:46:40.114" v="4020" actId="20577"/>
          <ac:spMkLst>
            <pc:docMk/>
            <pc:sldMk cId="1430012977" sldId="256"/>
            <ac:spMk id="3" creationId="{9A640DDB-283B-4703-BB83-6B0609BAD9BD}"/>
          </ac:spMkLst>
        </pc:spChg>
      </pc:sldChg>
      <pc:sldChg chg="addSp delSp modSp mod">
        <pc:chgData name="Giedrius Jankauskas" userId="3f71e946-0657-47f2-8852-c57c7844169f" providerId="ADAL" clId="{B625007C-0C43-4916-AE78-1E837F9BCE8C}" dt="2025-08-21T10:56:27.151" v="3903" actId="20577"/>
        <pc:sldMkLst>
          <pc:docMk/>
          <pc:sldMk cId="1760283134" sldId="262"/>
        </pc:sldMkLst>
        <pc:spChg chg="add mod">
          <ac:chgData name="Giedrius Jankauskas" userId="3f71e946-0657-47f2-8852-c57c7844169f" providerId="ADAL" clId="{B625007C-0C43-4916-AE78-1E837F9BCE8C}" dt="2025-08-20T15:04:06.139" v="856" actId="403"/>
          <ac:spMkLst>
            <pc:docMk/>
            <pc:sldMk cId="1760283134" sldId="262"/>
            <ac:spMk id="2" creationId="{9CB4246A-FECE-46C1-86D4-5D13078DA1E1}"/>
          </ac:spMkLst>
        </pc:spChg>
        <pc:spChg chg="mod">
          <ac:chgData name="Giedrius Jankauskas" userId="3f71e946-0657-47f2-8852-c57c7844169f" providerId="ADAL" clId="{B625007C-0C43-4916-AE78-1E837F9BCE8C}" dt="2025-08-21T10:56:27.151" v="3903" actId="20577"/>
          <ac:spMkLst>
            <pc:docMk/>
            <pc:sldMk cId="1760283134" sldId="262"/>
            <ac:spMk id="4" creationId="{61777F8B-D1BA-40DA-AD25-68DE3B7B8493}"/>
          </ac:spMkLst>
        </pc:spChg>
        <pc:grpChg chg="del">
          <ac:chgData name="Giedrius Jankauskas" userId="3f71e946-0657-47f2-8852-c57c7844169f" providerId="ADAL" clId="{B625007C-0C43-4916-AE78-1E837F9BCE8C}" dt="2025-08-20T15:03:13.854" v="847" actId="478"/>
          <ac:grpSpMkLst>
            <pc:docMk/>
            <pc:sldMk cId="1760283134" sldId="262"/>
            <ac:grpSpMk id="9" creationId="{16F02C12-235D-458A-9AF9-CB92CDB89452}"/>
          </ac:grpSpMkLst>
        </pc:grpChg>
        <pc:grpChg chg="del">
          <ac:chgData name="Giedrius Jankauskas" userId="3f71e946-0657-47f2-8852-c57c7844169f" providerId="ADAL" clId="{B625007C-0C43-4916-AE78-1E837F9BCE8C}" dt="2025-08-20T15:03:14.628" v="848" actId="478"/>
          <ac:grpSpMkLst>
            <pc:docMk/>
            <pc:sldMk cId="1760283134" sldId="262"/>
            <ac:grpSpMk id="19" creationId="{38CA4053-B637-4C72-801C-BE4F5663872B}"/>
          </ac:grpSpMkLst>
        </pc:grpChg>
        <pc:grpChg chg="del">
          <ac:chgData name="Giedrius Jankauskas" userId="3f71e946-0657-47f2-8852-c57c7844169f" providerId="ADAL" clId="{B625007C-0C43-4916-AE78-1E837F9BCE8C}" dt="2025-08-20T15:03:15.363" v="849" actId="478"/>
          <ac:grpSpMkLst>
            <pc:docMk/>
            <pc:sldMk cId="1760283134" sldId="262"/>
            <ac:grpSpMk id="22" creationId="{D14640CE-45F0-48D8-A4DC-C4F78173397C}"/>
          </ac:grpSpMkLst>
        </pc:grpChg>
        <pc:grpChg chg="add del mod">
          <ac:chgData name="Giedrius Jankauskas" userId="3f71e946-0657-47f2-8852-c57c7844169f" providerId="ADAL" clId="{B625007C-0C43-4916-AE78-1E837F9BCE8C}" dt="2025-08-20T14:57:46.988" v="476" actId="478"/>
          <ac:grpSpMkLst>
            <pc:docMk/>
            <pc:sldMk cId="1760283134" sldId="262"/>
            <ac:grpSpMk id="23" creationId="{67C46ADD-FACB-450C-8FC3-AF3D985D86EF}"/>
          </ac:grpSpMkLst>
        </pc:grpChg>
        <pc:grpChg chg="del">
          <ac:chgData name="Giedrius Jankauskas" userId="3f71e946-0657-47f2-8852-c57c7844169f" providerId="ADAL" clId="{B625007C-0C43-4916-AE78-1E837F9BCE8C}" dt="2025-08-20T14:57:10.392" v="472" actId="478"/>
          <ac:grpSpMkLst>
            <pc:docMk/>
            <pc:sldMk cId="1760283134" sldId="262"/>
            <ac:grpSpMk id="27" creationId="{944A420B-27BB-4D17-A70F-88D98BBDDBF4}"/>
          </ac:grpSpMkLst>
        </pc:grpChg>
        <pc:picChg chg="mod">
          <ac:chgData name="Giedrius Jankauskas" userId="3f71e946-0657-47f2-8852-c57c7844169f" providerId="ADAL" clId="{B625007C-0C43-4916-AE78-1E837F9BCE8C}" dt="2025-08-20T14:57:17.589" v="473"/>
          <ac:picMkLst>
            <pc:docMk/>
            <pc:sldMk cId="1760283134" sldId="262"/>
            <ac:picMk id="26" creationId="{53A5E3E3-EE48-4A70-9FDD-0FA7E377B8D3}"/>
          </ac:picMkLst>
        </pc:picChg>
        <pc:picChg chg="mod">
          <ac:chgData name="Giedrius Jankauskas" userId="3f71e946-0657-47f2-8852-c57c7844169f" providerId="ADAL" clId="{B625007C-0C43-4916-AE78-1E837F9BCE8C}" dt="2025-08-20T14:57:17.589" v="473"/>
          <ac:picMkLst>
            <pc:docMk/>
            <pc:sldMk cId="1760283134" sldId="262"/>
            <ac:picMk id="30" creationId="{687E5BB3-CB10-4685-B900-0AA3FD72A1C8}"/>
          </ac:picMkLst>
        </pc:picChg>
        <pc:picChg chg="mod">
          <ac:chgData name="Giedrius Jankauskas" userId="3f71e946-0657-47f2-8852-c57c7844169f" providerId="ADAL" clId="{B625007C-0C43-4916-AE78-1E837F9BCE8C}" dt="2025-08-20T14:57:17.589" v="473"/>
          <ac:picMkLst>
            <pc:docMk/>
            <pc:sldMk cId="1760283134" sldId="262"/>
            <ac:picMk id="31" creationId="{C386D7E2-21E5-4F5C-ADD7-EFE6045EDCC2}"/>
          </ac:picMkLst>
        </pc:picChg>
        <pc:picChg chg="mod">
          <ac:chgData name="Giedrius Jankauskas" userId="3f71e946-0657-47f2-8852-c57c7844169f" providerId="ADAL" clId="{B625007C-0C43-4916-AE78-1E837F9BCE8C}" dt="2025-08-20T14:57:17.589" v="473"/>
          <ac:picMkLst>
            <pc:docMk/>
            <pc:sldMk cId="1760283134" sldId="262"/>
            <ac:picMk id="32" creationId="{95FCF4F7-7D7A-4920-8869-650BC4B934D3}"/>
          </ac:picMkLst>
        </pc:picChg>
        <pc:picChg chg="mod">
          <ac:chgData name="Giedrius Jankauskas" userId="3f71e946-0657-47f2-8852-c57c7844169f" providerId="ADAL" clId="{B625007C-0C43-4916-AE78-1E837F9BCE8C}" dt="2025-08-20T14:57:17.589" v="473"/>
          <ac:picMkLst>
            <pc:docMk/>
            <pc:sldMk cId="1760283134" sldId="262"/>
            <ac:picMk id="33" creationId="{EC596EAB-ECB6-4668-A877-FE7AF900FD68}"/>
          </ac:picMkLst>
        </pc:picChg>
        <pc:picChg chg="mod">
          <ac:chgData name="Giedrius Jankauskas" userId="3f71e946-0657-47f2-8852-c57c7844169f" providerId="ADAL" clId="{B625007C-0C43-4916-AE78-1E837F9BCE8C}" dt="2025-08-20T14:57:17.589" v="473"/>
          <ac:picMkLst>
            <pc:docMk/>
            <pc:sldMk cId="1760283134" sldId="262"/>
            <ac:picMk id="34" creationId="{41A5E9B7-B2A2-481A-81CE-F6655FEF270B}"/>
          </ac:picMkLst>
        </pc:picChg>
        <pc:picChg chg="del mod">
          <ac:chgData name="Giedrius Jankauskas" userId="3f71e946-0657-47f2-8852-c57c7844169f" providerId="ADAL" clId="{B625007C-0C43-4916-AE78-1E837F9BCE8C}" dt="2025-08-20T14:57:45.397" v="475" actId="478"/>
          <ac:picMkLst>
            <pc:docMk/>
            <pc:sldMk cId="1760283134" sldId="262"/>
            <ac:picMk id="35" creationId="{4CA16355-6F31-453C-9FCF-AC5AB7556438}"/>
          </ac:picMkLst>
        </pc:picChg>
      </pc:sldChg>
      <pc:sldChg chg="addSp delSp modSp mod">
        <pc:chgData name="Giedrius Jankauskas" userId="3f71e946-0657-47f2-8852-c57c7844169f" providerId="ADAL" clId="{B625007C-0C43-4916-AE78-1E837F9BCE8C}" dt="2025-08-21T10:54:02.433" v="3869" actId="1076"/>
        <pc:sldMkLst>
          <pc:docMk/>
          <pc:sldMk cId="2269496523" sldId="301"/>
        </pc:sldMkLst>
        <pc:spChg chg="del">
          <ac:chgData name="Giedrius Jankauskas" userId="3f71e946-0657-47f2-8852-c57c7844169f" providerId="ADAL" clId="{B625007C-0C43-4916-AE78-1E837F9BCE8C}" dt="2025-08-21T08:39:14.361" v="1206" actId="478"/>
          <ac:spMkLst>
            <pc:docMk/>
            <pc:sldMk cId="2269496523" sldId="301"/>
            <ac:spMk id="2" creationId="{5363B66E-BCA8-4C53-BF9F-7388E572BD35}"/>
          </ac:spMkLst>
        </pc:spChg>
        <pc:spChg chg="add del mod">
          <ac:chgData name="Giedrius Jankauskas" userId="3f71e946-0657-47f2-8852-c57c7844169f" providerId="ADAL" clId="{B625007C-0C43-4916-AE78-1E837F9BCE8C}" dt="2025-08-21T08:39:36.996" v="1210"/>
          <ac:spMkLst>
            <pc:docMk/>
            <pc:sldMk cId="2269496523" sldId="301"/>
            <ac:spMk id="3" creationId="{D88E591A-9011-43A2-B8AB-ED645F09CD1D}"/>
          </ac:spMkLst>
        </pc:spChg>
        <pc:spChg chg="add del mod">
          <ac:chgData name="Giedrius Jankauskas" userId="3f71e946-0657-47f2-8852-c57c7844169f" providerId="ADAL" clId="{B625007C-0C43-4916-AE78-1E837F9BCE8C}" dt="2025-08-21T09:28:38.572" v="1995" actId="478"/>
          <ac:spMkLst>
            <pc:docMk/>
            <pc:sldMk cId="2269496523" sldId="301"/>
            <ac:spMk id="4" creationId="{6F460EA4-2F91-4AC0-80B6-C405A923A186}"/>
          </ac:spMkLst>
        </pc:spChg>
        <pc:spChg chg="add mod">
          <ac:chgData name="Giedrius Jankauskas" userId="3f71e946-0657-47f2-8852-c57c7844169f" providerId="ADAL" clId="{B625007C-0C43-4916-AE78-1E837F9BCE8C}" dt="2025-08-21T10:54:02.433" v="3869" actId="1076"/>
          <ac:spMkLst>
            <pc:docMk/>
            <pc:sldMk cId="2269496523" sldId="301"/>
            <ac:spMk id="6" creationId="{B3804985-424C-449D-9177-4623B5681D95}"/>
          </ac:spMkLst>
        </pc:spChg>
        <pc:spChg chg="del">
          <ac:chgData name="Giedrius Jankauskas" userId="3f71e946-0657-47f2-8852-c57c7844169f" providerId="ADAL" clId="{B625007C-0C43-4916-AE78-1E837F9BCE8C}" dt="2025-08-21T08:39:17.753" v="1207" actId="478"/>
          <ac:spMkLst>
            <pc:docMk/>
            <pc:sldMk cId="2269496523" sldId="301"/>
            <ac:spMk id="23" creationId="{D2EEED5A-1587-45AF-A255-0E8A80499EE0}"/>
          </ac:spMkLst>
        </pc:spChg>
        <pc:spChg chg="del">
          <ac:chgData name="Giedrius Jankauskas" userId="3f71e946-0657-47f2-8852-c57c7844169f" providerId="ADAL" clId="{B625007C-0C43-4916-AE78-1E837F9BCE8C}" dt="2025-08-21T08:39:14.361" v="1206" actId="478"/>
          <ac:spMkLst>
            <pc:docMk/>
            <pc:sldMk cId="2269496523" sldId="301"/>
            <ac:spMk id="29" creationId="{362CE93E-D1D2-4CD3-BF60-6CB7F1ADF528}"/>
          </ac:spMkLst>
        </pc:spChg>
        <pc:spChg chg="del mod">
          <ac:chgData name="Giedrius Jankauskas" userId="3f71e946-0657-47f2-8852-c57c7844169f" providerId="ADAL" clId="{B625007C-0C43-4916-AE78-1E837F9BCE8C}" dt="2025-08-21T08:39:17.753" v="1207" actId="478"/>
          <ac:spMkLst>
            <pc:docMk/>
            <pc:sldMk cId="2269496523" sldId="301"/>
            <ac:spMk id="30" creationId="{212F1E54-447D-48FF-AA1D-40F1293C8081}"/>
          </ac:spMkLst>
        </pc:spChg>
        <pc:spChg chg="del">
          <ac:chgData name="Giedrius Jankauskas" userId="3f71e946-0657-47f2-8852-c57c7844169f" providerId="ADAL" clId="{B625007C-0C43-4916-AE78-1E837F9BCE8C}" dt="2025-08-21T08:39:17.753" v="1207" actId="478"/>
          <ac:spMkLst>
            <pc:docMk/>
            <pc:sldMk cId="2269496523" sldId="301"/>
            <ac:spMk id="32" creationId="{16768E2F-D22E-459F-AC7A-AF2BEE47B811}"/>
          </ac:spMkLst>
        </pc:spChg>
        <pc:spChg chg="add mod">
          <ac:chgData name="Giedrius Jankauskas" userId="3f71e946-0657-47f2-8852-c57c7844169f" providerId="ADAL" clId="{B625007C-0C43-4916-AE78-1E837F9BCE8C}" dt="2025-08-21T09:28:42.068" v="1998" actId="20577"/>
          <ac:spMkLst>
            <pc:docMk/>
            <pc:sldMk cId="2269496523" sldId="301"/>
            <ac:spMk id="33" creationId="{B49A3448-A262-4EC0-8ADD-F0D42D855604}"/>
          </ac:spMkLst>
        </pc:spChg>
        <pc:grpChg chg="del">
          <ac:chgData name="Giedrius Jankauskas" userId="3f71e946-0657-47f2-8852-c57c7844169f" providerId="ADAL" clId="{B625007C-0C43-4916-AE78-1E837F9BCE8C}" dt="2025-08-21T08:39:17.753" v="1207" actId="478"/>
          <ac:grpSpMkLst>
            <pc:docMk/>
            <pc:sldMk cId="2269496523" sldId="301"/>
            <ac:grpSpMk id="14" creationId="{09BBB6FC-DAB8-4191-AA84-FE2C45170ABC}"/>
          </ac:grpSpMkLst>
        </pc:grpChg>
        <pc:grpChg chg="del mod">
          <ac:chgData name="Giedrius Jankauskas" userId="3f71e946-0657-47f2-8852-c57c7844169f" providerId="ADAL" clId="{B625007C-0C43-4916-AE78-1E837F9BCE8C}" dt="2025-08-21T08:39:17.753" v="1207" actId="478"/>
          <ac:grpSpMkLst>
            <pc:docMk/>
            <pc:sldMk cId="2269496523" sldId="301"/>
            <ac:grpSpMk id="25" creationId="{11F231C9-1149-4109-93C0-170FA6A08F17}"/>
          </ac:grpSpMkLst>
        </pc:grpChg>
        <pc:picChg chg="del">
          <ac:chgData name="Giedrius Jankauskas" userId="3f71e946-0657-47f2-8852-c57c7844169f" providerId="ADAL" clId="{B625007C-0C43-4916-AE78-1E837F9BCE8C}" dt="2025-08-21T08:39:17.753" v="1207" actId="478"/>
          <ac:picMkLst>
            <pc:docMk/>
            <pc:sldMk cId="2269496523" sldId="301"/>
            <ac:picMk id="5" creationId="{07A760B3-75E6-4425-8920-0D4750884CDC}"/>
          </ac:picMkLst>
        </pc:picChg>
        <pc:picChg chg="del">
          <ac:chgData name="Giedrius Jankauskas" userId="3f71e946-0657-47f2-8852-c57c7844169f" providerId="ADAL" clId="{B625007C-0C43-4916-AE78-1E837F9BCE8C}" dt="2025-08-21T08:39:17.753" v="1207" actId="478"/>
          <ac:picMkLst>
            <pc:docMk/>
            <pc:sldMk cId="2269496523" sldId="301"/>
            <ac:picMk id="21" creationId="{0724AEB9-BF46-4FAC-A966-6624C77D77F4}"/>
          </ac:picMkLst>
        </pc:picChg>
        <pc:picChg chg="del">
          <ac:chgData name="Giedrius Jankauskas" userId="3f71e946-0657-47f2-8852-c57c7844169f" providerId="ADAL" clId="{B625007C-0C43-4916-AE78-1E837F9BCE8C}" dt="2025-08-21T08:39:14.361" v="1206" actId="478"/>
          <ac:picMkLst>
            <pc:docMk/>
            <pc:sldMk cId="2269496523" sldId="301"/>
            <ac:picMk id="24" creationId="{684A9F3D-3FAE-4DBF-985E-16F1F5DAB98B}"/>
          </ac:picMkLst>
        </pc:picChg>
        <pc:picChg chg="del">
          <ac:chgData name="Giedrius Jankauskas" userId="3f71e946-0657-47f2-8852-c57c7844169f" providerId="ADAL" clId="{B625007C-0C43-4916-AE78-1E837F9BCE8C}" dt="2025-08-21T08:39:17.753" v="1207" actId="478"/>
          <ac:picMkLst>
            <pc:docMk/>
            <pc:sldMk cId="2269496523" sldId="301"/>
            <ac:picMk id="31" creationId="{1F269690-8F42-48F3-871B-BC2704731B52}"/>
          </ac:picMkLst>
        </pc:picChg>
      </pc:sldChg>
      <pc:sldChg chg="del">
        <pc:chgData name="Giedrius Jankauskas" userId="3f71e946-0657-47f2-8852-c57c7844169f" providerId="ADAL" clId="{B625007C-0C43-4916-AE78-1E837F9BCE8C}" dt="2025-08-21T08:50:21.719" v="1294" actId="47"/>
        <pc:sldMkLst>
          <pc:docMk/>
          <pc:sldMk cId="1861156818" sldId="302"/>
        </pc:sldMkLst>
      </pc:sldChg>
      <pc:sldChg chg="modSp mod">
        <pc:chgData name="Giedrius Jankauskas" userId="3f71e946-0657-47f2-8852-c57c7844169f" providerId="ADAL" clId="{B625007C-0C43-4916-AE78-1E837F9BCE8C}" dt="2025-08-21T10:59:06.875" v="4019" actId="20577"/>
        <pc:sldMkLst>
          <pc:docMk/>
          <pc:sldMk cId="1453914359" sldId="303"/>
        </pc:sldMkLst>
        <pc:spChg chg="mod">
          <ac:chgData name="Giedrius Jankauskas" userId="3f71e946-0657-47f2-8852-c57c7844169f" providerId="ADAL" clId="{B625007C-0C43-4916-AE78-1E837F9BCE8C}" dt="2025-08-21T10:58:25.609" v="3968" actId="113"/>
          <ac:spMkLst>
            <pc:docMk/>
            <pc:sldMk cId="1453914359" sldId="303"/>
            <ac:spMk id="9" creationId="{B2E1B107-3D63-4BBD-9CDC-771197064A9D}"/>
          </ac:spMkLst>
        </pc:spChg>
        <pc:spChg chg="mod">
          <ac:chgData name="Giedrius Jankauskas" userId="3f71e946-0657-47f2-8852-c57c7844169f" providerId="ADAL" clId="{B625007C-0C43-4916-AE78-1E837F9BCE8C}" dt="2025-08-21T10:59:06.875" v="4019" actId="20577"/>
          <ac:spMkLst>
            <pc:docMk/>
            <pc:sldMk cId="1453914359" sldId="303"/>
            <ac:spMk id="16" creationId="{143519FC-E83D-419F-AE7A-95AD45530B3D}"/>
          </ac:spMkLst>
        </pc:spChg>
        <pc:spChg chg="mod">
          <ac:chgData name="Giedrius Jankauskas" userId="3f71e946-0657-47f2-8852-c57c7844169f" providerId="ADAL" clId="{B625007C-0C43-4916-AE78-1E837F9BCE8C}" dt="2025-08-21T09:43:45.732" v="2268" actId="14100"/>
          <ac:spMkLst>
            <pc:docMk/>
            <pc:sldMk cId="1453914359" sldId="303"/>
            <ac:spMk id="17" creationId="{A4698E8A-7FE4-414C-BD21-0812FBC1E3BB}"/>
          </ac:spMkLst>
        </pc:spChg>
      </pc:sldChg>
      <pc:sldChg chg="delSp modSp mod ord">
        <pc:chgData name="Giedrius Jankauskas" userId="3f71e946-0657-47f2-8852-c57c7844169f" providerId="ADAL" clId="{B625007C-0C43-4916-AE78-1E837F9BCE8C}" dt="2025-08-21T10:51:53.605" v="3814" actId="20577"/>
        <pc:sldMkLst>
          <pc:docMk/>
          <pc:sldMk cId="3950974129" sldId="304"/>
        </pc:sldMkLst>
        <pc:spChg chg="mod">
          <ac:chgData name="Giedrius Jankauskas" userId="3f71e946-0657-47f2-8852-c57c7844169f" providerId="ADAL" clId="{B625007C-0C43-4916-AE78-1E837F9BCE8C}" dt="2025-08-20T14:03:35.120" v="458" actId="313"/>
          <ac:spMkLst>
            <pc:docMk/>
            <pc:sldMk cId="3950974129" sldId="304"/>
            <ac:spMk id="3" creationId="{D2F928AA-4E8B-4A36-8C26-263B791F2507}"/>
          </ac:spMkLst>
        </pc:spChg>
        <pc:spChg chg="mod">
          <ac:chgData name="Giedrius Jankauskas" userId="3f71e946-0657-47f2-8852-c57c7844169f" providerId="ADAL" clId="{B625007C-0C43-4916-AE78-1E837F9BCE8C}" dt="2025-08-20T14:03:45.268" v="459" actId="1076"/>
          <ac:spMkLst>
            <pc:docMk/>
            <pc:sldMk cId="3950974129" sldId="304"/>
            <ac:spMk id="5" creationId="{AC4D48D9-691E-4E62-9F34-C837D8379EB7}"/>
          </ac:spMkLst>
        </pc:spChg>
        <pc:spChg chg="mod">
          <ac:chgData name="Giedrius Jankauskas" userId="3f71e946-0657-47f2-8852-c57c7844169f" providerId="ADAL" clId="{B625007C-0C43-4916-AE78-1E837F9BCE8C}" dt="2025-08-20T14:04:51.444" v="470" actId="14100"/>
          <ac:spMkLst>
            <pc:docMk/>
            <pc:sldMk cId="3950974129" sldId="304"/>
            <ac:spMk id="6" creationId="{A60BB773-E1B7-460C-B75F-C9D50224A17A}"/>
          </ac:spMkLst>
        </pc:spChg>
        <pc:spChg chg="mod">
          <ac:chgData name="Giedrius Jankauskas" userId="3f71e946-0657-47f2-8852-c57c7844169f" providerId="ADAL" clId="{B625007C-0C43-4916-AE78-1E837F9BCE8C}" dt="2025-08-20T14:04:04.881" v="465" actId="1076"/>
          <ac:spMkLst>
            <pc:docMk/>
            <pc:sldMk cId="3950974129" sldId="304"/>
            <ac:spMk id="7" creationId="{0C8DC6FD-A0CB-4B2D-BD2E-1FC439C8FF10}"/>
          </ac:spMkLst>
        </pc:spChg>
        <pc:spChg chg="mod">
          <ac:chgData name="Giedrius Jankauskas" userId="3f71e946-0657-47f2-8852-c57c7844169f" providerId="ADAL" clId="{B625007C-0C43-4916-AE78-1E837F9BCE8C}" dt="2025-08-21T10:51:53.605" v="3814" actId="20577"/>
          <ac:spMkLst>
            <pc:docMk/>
            <pc:sldMk cId="3950974129" sldId="304"/>
            <ac:spMk id="8" creationId="{F88E0311-5137-4DF8-A45A-5BAC547CE5E1}"/>
          </ac:spMkLst>
        </pc:spChg>
        <pc:spChg chg="del mod">
          <ac:chgData name="Giedrius Jankauskas" userId="3f71e946-0657-47f2-8852-c57c7844169f" providerId="ADAL" clId="{B625007C-0C43-4916-AE78-1E837F9BCE8C}" dt="2025-08-20T14:00:41.760" v="391" actId="478"/>
          <ac:spMkLst>
            <pc:docMk/>
            <pc:sldMk cId="3950974129" sldId="304"/>
            <ac:spMk id="10" creationId="{B6D5426F-702C-43F2-9A59-6AA6FEB0C5F6}"/>
          </ac:spMkLst>
        </pc:spChg>
        <pc:picChg chg="del mod">
          <ac:chgData name="Giedrius Jankauskas" userId="3f71e946-0657-47f2-8852-c57c7844169f" providerId="ADAL" clId="{B625007C-0C43-4916-AE78-1E837F9BCE8C}" dt="2025-08-20T14:00:38.204" v="389" actId="478"/>
          <ac:picMkLst>
            <pc:docMk/>
            <pc:sldMk cId="3950974129" sldId="304"/>
            <ac:picMk id="9" creationId="{82E9705A-F687-464F-AAF5-AF1BEA76D519}"/>
          </ac:picMkLst>
        </pc:picChg>
      </pc:sldChg>
      <pc:sldChg chg="addSp delSp modSp mod">
        <pc:chgData name="Giedrius Jankauskas" userId="3f71e946-0657-47f2-8852-c57c7844169f" providerId="ADAL" clId="{B625007C-0C43-4916-AE78-1E837F9BCE8C}" dt="2025-08-21T10:57:07.496" v="3905" actId="113"/>
        <pc:sldMkLst>
          <pc:docMk/>
          <pc:sldMk cId="1214051582" sldId="305"/>
        </pc:sldMkLst>
        <pc:spChg chg="add del mod">
          <ac:chgData name="Giedrius Jankauskas" userId="3f71e946-0657-47f2-8852-c57c7844169f" providerId="ADAL" clId="{B625007C-0C43-4916-AE78-1E837F9BCE8C}" dt="2025-08-21T09:01:55.889" v="1336"/>
          <ac:spMkLst>
            <pc:docMk/>
            <pc:sldMk cId="1214051582" sldId="305"/>
            <ac:spMk id="2" creationId="{FE925E0B-7DD4-4C7E-BE36-3F9B75A3CCC7}"/>
          </ac:spMkLst>
        </pc:spChg>
        <pc:spChg chg="add mod">
          <ac:chgData name="Giedrius Jankauskas" userId="3f71e946-0657-47f2-8852-c57c7844169f" providerId="ADAL" clId="{B625007C-0C43-4916-AE78-1E837F9BCE8C}" dt="2025-08-21T10:57:07.496" v="3905" actId="113"/>
          <ac:spMkLst>
            <pc:docMk/>
            <pc:sldMk cId="1214051582" sldId="305"/>
            <ac:spMk id="3" creationId="{E99D9F0A-D0E9-4147-B713-D035AE0443B6}"/>
          </ac:spMkLst>
        </pc:spChg>
        <pc:spChg chg="del">
          <ac:chgData name="Giedrius Jankauskas" userId="3f71e946-0657-47f2-8852-c57c7844169f" providerId="ADAL" clId="{B625007C-0C43-4916-AE78-1E837F9BCE8C}" dt="2025-08-21T08:59:16.242" v="1326" actId="478"/>
          <ac:spMkLst>
            <pc:docMk/>
            <pc:sldMk cId="1214051582" sldId="305"/>
            <ac:spMk id="25" creationId="{1AC4A574-EE57-4883-8020-5E9AFB6BA23B}"/>
          </ac:spMkLst>
        </pc:spChg>
        <pc:spChg chg="del mod">
          <ac:chgData name="Giedrius Jankauskas" userId="3f71e946-0657-47f2-8852-c57c7844169f" providerId="ADAL" clId="{B625007C-0C43-4916-AE78-1E837F9BCE8C}" dt="2025-08-21T09:01:57.178" v="1337" actId="478"/>
          <ac:spMkLst>
            <pc:docMk/>
            <pc:sldMk cId="1214051582" sldId="305"/>
            <ac:spMk id="26" creationId="{33AFCCB5-6C31-4544-A29B-6D47E7683F06}"/>
          </ac:spMkLst>
        </pc:spChg>
        <pc:spChg chg="del">
          <ac:chgData name="Giedrius Jankauskas" userId="3f71e946-0657-47f2-8852-c57c7844169f" providerId="ADAL" clId="{B625007C-0C43-4916-AE78-1E837F9BCE8C}" dt="2025-08-21T09:01:55.889" v="1334" actId="478"/>
          <ac:spMkLst>
            <pc:docMk/>
            <pc:sldMk cId="1214051582" sldId="305"/>
            <ac:spMk id="27" creationId="{70E9D38E-7BB9-4235-9FAC-080DB5C4B7D7}"/>
          </ac:spMkLst>
        </pc:spChg>
        <pc:spChg chg="mod">
          <ac:chgData name="Giedrius Jankauskas" userId="3f71e946-0657-47f2-8852-c57c7844169f" providerId="ADAL" clId="{B625007C-0C43-4916-AE78-1E837F9BCE8C}" dt="2025-08-21T09:40:43.385" v="2245" actId="1076"/>
          <ac:spMkLst>
            <pc:docMk/>
            <pc:sldMk cId="1214051582" sldId="305"/>
            <ac:spMk id="28" creationId="{44CBBC5C-5D7A-477E-A272-E99A3B4788A1}"/>
          </ac:spMkLst>
        </pc:spChg>
        <pc:grpChg chg="del mod">
          <ac:chgData name="Giedrius Jankauskas" userId="3f71e946-0657-47f2-8852-c57c7844169f" providerId="ADAL" clId="{B625007C-0C43-4916-AE78-1E837F9BCE8C}" dt="2025-08-21T09:01:49.827" v="1332" actId="478"/>
          <ac:grpSpMkLst>
            <pc:docMk/>
            <pc:sldMk cId="1214051582" sldId="305"/>
            <ac:grpSpMk id="6" creationId="{CA515C97-EE93-479E-80DE-FABC048D1953}"/>
          </ac:grpSpMkLst>
        </pc:grpChg>
        <pc:grpChg chg="del">
          <ac:chgData name="Giedrius Jankauskas" userId="3f71e946-0657-47f2-8852-c57c7844169f" providerId="ADAL" clId="{B625007C-0C43-4916-AE78-1E837F9BCE8C}" dt="2025-08-21T09:01:49.827" v="1332" actId="478"/>
          <ac:grpSpMkLst>
            <pc:docMk/>
            <pc:sldMk cId="1214051582" sldId="305"/>
            <ac:grpSpMk id="11" creationId="{DEECDC73-7281-4907-8B77-B63DF42ED314}"/>
          </ac:grpSpMkLst>
        </pc:grpChg>
        <pc:grpChg chg="del">
          <ac:chgData name="Giedrius Jankauskas" userId="3f71e946-0657-47f2-8852-c57c7844169f" providerId="ADAL" clId="{B625007C-0C43-4916-AE78-1E837F9BCE8C}" dt="2025-08-21T09:01:49.827" v="1332" actId="478"/>
          <ac:grpSpMkLst>
            <pc:docMk/>
            <pc:sldMk cId="1214051582" sldId="305"/>
            <ac:grpSpMk id="15" creationId="{C8E788D7-ACB3-4C5B-BD2B-425A143A1230}"/>
          </ac:grpSpMkLst>
        </pc:grpChg>
        <pc:grpChg chg="del">
          <ac:chgData name="Giedrius Jankauskas" userId="3f71e946-0657-47f2-8852-c57c7844169f" providerId="ADAL" clId="{B625007C-0C43-4916-AE78-1E837F9BCE8C}" dt="2025-08-21T09:01:49.827" v="1332" actId="478"/>
          <ac:grpSpMkLst>
            <pc:docMk/>
            <pc:sldMk cId="1214051582" sldId="305"/>
            <ac:grpSpMk id="19" creationId="{6CAB22AC-9998-4BFE-8D43-7AC2027D64CB}"/>
          </ac:grpSpMkLst>
        </pc:grpChg>
        <pc:grpChg chg="del">
          <ac:chgData name="Giedrius Jankauskas" userId="3f71e946-0657-47f2-8852-c57c7844169f" providerId="ADAL" clId="{B625007C-0C43-4916-AE78-1E837F9BCE8C}" dt="2025-08-21T09:01:49.827" v="1332" actId="478"/>
          <ac:grpSpMkLst>
            <pc:docMk/>
            <pc:sldMk cId="1214051582" sldId="305"/>
            <ac:grpSpMk id="22" creationId="{21630FA2-C1A2-4A7F-939A-CE3F555295F6}"/>
          </ac:grpSpMkLst>
        </pc:grpChg>
        <pc:picChg chg="del">
          <ac:chgData name="Giedrius Jankauskas" userId="3f71e946-0657-47f2-8852-c57c7844169f" providerId="ADAL" clId="{B625007C-0C43-4916-AE78-1E837F9BCE8C}" dt="2025-08-21T09:00:09.567" v="1330" actId="478"/>
          <ac:picMkLst>
            <pc:docMk/>
            <pc:sldMk cId="1214051582" sldId="305"/>
            <ac:picMk id="7" creationId="{DC47B333-6839-43C4-A9F0-CE1D678A0632}"/>
          </ac:picMkLst>
        </pc:picChg>
      </pc:sldChg>
      <pc:sldChg chg="addSp delSp modSp mod">
        <pc:chgData name="Giedrius Jankauskas" userId="3f71e946-0657-47f2-8852-c57c7844169f" providerId="ADAL" clId="{B625007C-0C43-4916-AE78-1E837F9BCE8C}" dt="2025-08-26T12:17:40.451" v="4023"/>
        <pc:sldMkLst>
          <pc:docMk/>
          <pc:sldMk cId="3645053558" sldId="306"/>
        </pc:sldMkLst>
        <pc:spChg chg="add mod">
          <ac:chgData name="Giedrius Jankauskas" userId="3f71e946-0657-47f2-8852-c57c7844169f" providerId="ADAL" clId="{B625007C-0C43-4916-AE78-1E837F9BCE8C}" dt="2025-08-26T12:17:40.451" v="4023"/>
          <ac:spMkLst>
            <pc:docMk/>
            <pc:sldMk cId="3645053558" sldId="306"/>
            <ac:spMk id="2" creationId="{9127A2F6-0F5C-4D4D-890E-D7AF54CC780F}"/>
          </ac:spMkLst>
        </pc:spChg>
        <pc:spChg chg="del mod">
          <ac:chgData name="Giedrius Jankauskas" userId="3f71e946-0657-47f2-8852-c57c7844169f" providerId="ADAL" clId="{B625007C-0C43-4916-AE78-1E837F9BCE8C}" dt="2025-08-21T09:09:54.908" v="1371" actId="478"/>
          <ac:spMkLst>
            <pc:docMk/>
            <pc:sldMk cId="3645053558" sldId="306"/>
            <ac:spMk id="16" creationId="{D63766F8-779C-4B26-B5B1-A077EFAEE7A0}"/>
          </ac:spMkLst>
        </pc:spChg>
        <pc:spChg chg="del">
          <ac:chgData name="Giedrius Jankauskas" userId="3f71e946-0657-47f2-8852-c57c7844169f" providerId="ADAL" clId="{B625007C-0C43-4916-AE78-1E837F9BCE8C}" dt="2025-08-21T09:09:59.090" v="1375" actId="478"/>
          <ac:spMkLst>
            <pc:docMk/>
            <pc:sldMk cId="3645053558" sldId="306"/>
            <ac:spMk id="35" creationId="{31DE9BE9-62A6-434D-9D07-F13815AFBFAA}"/>
          </ac:spMkLst>
        </pc:spChg>
        <pc:spChg chg="del mod">
          <ac:chgData name="Giedrius Jankauskas" userId="3f71e946-0657-47f2-8852-c57c7844169f" providerId="ADAL" clId="{B625007C-0C43-4916-AE78-1E837F9BCE8C}" dt="2025-08-21T09:10:02.152" v="1378"/>
          <ac:spMkLst>
            <pc:docMk/>
            <pc:sldMk cId="3645053558" sldId="306"/>
            <ac:spMk id="36" creationId="{92FD57E8-003E-4732-A997-BAAEDDCB74CF}"/>
          </ac:spMkLst>
        </pc:spChg>
        <pc:grpChg chg="del">
          <ac:chgData name="Giedrius Jankauskas" userId="3f71e946-0657-47f2-8852-c57c7844169f" providerId="ADAL" clId="{B625007C-0C43-4916-AE78-1E837F9BCE8C}" dt="2025-08-21T09:09:47.517" v="1368" actId="478"/>
          <ac:grpSpMkLst>
            <pc:docMk/>
            <pc:sldMk cId="3645053558" sldId="306"/>
            <ac:grpSpMk id="6" creationId="{C9F6F89E-D5D4-4AB0-8A2C-9F15D31A3BF4}"/>
          </ac:grpSpMkLst>
        </pc:grpChg>
        <pc:grpChg chg="del">
          <ac:chgData name="Giedrius Jankauskas" userId="3f71e946-0657-47f2-8852-c57c7844169f" providerId="ADAL" clId="{B625007C-0C43-4916-AE78-1E837F9BCE8C}" dt="2025-08-21T09:09:54.438" v="1370" actId="478"/>
          <ac:grpSpMkLst>
            <pc:docMk/>
            <pc:sldMk cId="3645053558" sldId="306"/>
            <ac:grpSpMk id="17" creationId="{0E29949C-5191-4C2E-8CC4-6F55FA320C8D}"/>
          </ac:grpSpMkLst>
        </pc:grpChg>
        <pc:grpChg chg="del">
          <ac:chgData name="Giedrius Jankauskas" userId="3f71e946-0657-47f2-8852-c57c7844169f" providerId="ADAL" clId="{B625007C-0C43-4916-AE78-1E837F9BCE8C}" dt="2025-08-21T09:09:52.682" v="1369" actId="478"/>
          <ac:grpSpMkLst>
            <pc:docMk/>
            <pc:sldMk cId="3645053558" sldId="306"/>
            <ac:grpSpMk id="21" creationId="{C6EE93AF-313C-46FD-94F6-1C08392C2FC6}"/>
          </ac:grpSpMkLst>
        </pc:grpChg>
        <pc:picChg chg="del">
          <ac:chgData name="Giedrius Jankauskas" userId="3f71e946-0657-47f2-8852-c57c7844169f" providerId="ADAL" clId="{B625007C-0C43-4916-AE78-1E837F9BCE8C}" dt="2025-08-21T09:09:56.711" v="1373" actId="478"/>
          <ac:picMkLst>
            <pc:docMk/>
            <pc:sldMk cId="3645053558" sldId="306"/>
            <ac:picMk id="13" creationId="{3C6CEC1D-D061-4878-B185-03A6B6715270}"/>
          </ac:picMkLst>
        </pc:picChg>
        <pc:picChg chg="del">
          <ac:chgData name="Giedrius Jankauskas" userId="3f71e946-0657-47f2-8852-c57c7844169f" providerId="ADAL" clId="{B625007C-0C43-4916-AE78-1E837F9BCE8C}" dt="2025-08-21T09:09:55.913" v="1372" actId="478"/>
          <ac:picMkLst>
            <pc:docMk/>
            <pc:sldMk cId="3645053558" sldId="306"/>
            <ac:picMk id="14" creationId="{B457AE04-DC9C-4718-9A46-165BB2023BD0}"/>
          </ac:picMkLst>
        </pc:picChg>
        <pc:picChg chg="del">
          <ac:chgData name="Giedrius Jankauskas" userId="3f71e946-0657-47f2-8852-c57c7844169f" providerId="ADAL" clId="{B625007C-0C43-4916-AE78-1E837F9BCE8C}" dt="2025-08-21T09:09:57.399" v="1374" actId="478"/>
          <ac:picMkLst>
            <pc:docMk/>
            <pc:sldMk cId="3645053558" sldId="306"/>
            <ac:picMk id="15" creationId="{AEB57821-D871-456B-A4FA-EE5E975DDC67}"/>
          </ac:picMkLst>
        </pc:picChg>
      </pc:sldChg>
      <pc:sldChg chg="addSp delSp modSp mod">
        <pc:chgData name="Giedrius Jankauskas" userId="3f71e946-0657-47f2-8852-c57c7844169f" providerId="ADAL" clId="{B625007C-0C43-4916-AE78-1E837F9BCE8C}" dt="2025-08-21T09:36:18.865" v="2113" actId="1076"/>
        <pc:sldMkLst>
          <pc:docMk/>
          <pc:sldMk cId="2297238826" sldId="308"/>
        </pc:sldMkLst>
        <pc:spChg chg="del">
          <ac:chgData name="Giedrius Jankauskas" userId="3f71e946-0657-47f2-8852-c57c7844169f" providerId="ADAL" clId="{B625007C-0C43-4916-AE78-1E837F9BCE8C}" dt="2025-08-21T09:28:16.117" v="1991" actId="478"/>
          <ac:spMkLst>
            <pc:docMk/>
            <pc:sldMk cId="2297238826" sldId="308"/>
            <ac:spMk id="20" creationId="{3615948F-8B8E-463C-B4D7-99BA319C09F3}"/>
          </ac:spMkLst>
        </pc:spChg>
        <pc:spChg chg="mod">
          <ac:chgData name="Giedrius Jankauskas" userId="3f71e946-0657-47f2-8852-c57c7844169f" providerId="ADAL" clId="{B625007C-0C43-4916-AE78-1E837F9BCE8C}" dt="2025-08-21T09:35:27.504" v="2103" actId="20578"/>
          <ac:spMkLst>
            <pc:docMk/>
            <pc:sldMk cId="2297238826" sldId="308"/>
            <ac:spMk id="21" creationId="{35709D57-9B9E-433A-94F1-76709F3D0384}"/>
          </ac:spMkLst>
        </pc:spChg>
        <pc:spChg chg="add mod">
          <ac:chgData name="Giedrius Jankauskas" userId="3f71e946-0657-47f2-8852-c57c7844169f" providerId="ADAL" clId="{B625007C-0C43-4916-AE78-1E837F9BCE8C}" dt="2025-08-21T09:27:51.534" v="1989" actId="207"/>
          <ac:spMkLst>
            <pc:docMk/>
            <pc:sldMk cId="2297238826" sldId="308"/>
            <ac:spMk id="22" creationId="{51DA345B-6C80-4D86-8DB7-51A136478395}"/>
          </ac:spMkLst>
        </pc:spChg>
        <pc:spChg chg="add mod">
          <ac:chgData name="Giedrius Jankauskas" userId="3f71e946-0657-47f2-8852-c57c7844169f" providerId="ADAL" clId="{B625007C-0C43-4916-AE78-1E837F9BCE8C}" dt="2025-08-21T09:36:15.543" v="2112" actId="20577"/>
          <ac:spMkLst>
            <pc:docMk/>
            <pc:sldMk cId="2297238826" sldId="308"/>
            <ac:spMk id="23" creationId="{4915644B-510C-4136-841B-C8223A16E666}"/>
          </ac:spMkLst>
        </pc:spChg>
        <pc:grpChg chg="del">
          <ac:chgData name="Giedrius Jankauskas" userId="3f71e946-0657-47f2-8852-c57c7844169f" providerId="ADAL" clId="{B625007C-0C43-4916-AE78-1E837F9BCE8C}" dt="2025-08-21T09:27:45.505" v="1985" actId="478"/>
          <ac:grpSpMkLst>
            <pc:docMk/>
            <pc:sldMk cId="2297238826" sldId="308"/>
            <ac:grpSpMk id="6" creationId="{85429847-92BB-41F2-8882-6877752B8D81}"/>
          </ac:grpSpMkLst>
        </pc:grpChg>
        <pc:grpChg chg="del">
          <ac:chgData name="Giedrius Jankauskas" userId="3f71e946-0657-47f2-8852-c57c7844169f" providerId="ADAL" clId="{B625007C-0C43-4916-AE78-1E837F9BCE8C}" dt="2025-08-21T09:27:46.351" v="1986" actId="478"/>
          <ac:grpSpMkLst>
            <pc:docMk/>
            <pc:sldMk cId="2297238826" sldId="308"/>
            <ac:grpSpMk id="11" creationId="{E46BADDE-AF5D-4024-8A11-34043D4201C4}"/>
          </ac:grpSpMkLst>
        </pc:grpChg>
        <pc:grpChg chg="mod">
          <ac:chgData name="Giedrius Jankauskas" userId="3f71e946-0657-47f2-8852-c57c7844169f" providerId="ADAL" clId="{B625007C-0C43-4916-AE78-1E837F9BCE8C}" dt="2025-08-21T09:36:18.865" v="2113" actId="1076"/>
          <ac:grpSpMkLst>
            <pc:docMk/>
            <pc:sldMk cId="2297238826" sldId="308"/>
            <ac:grpSpMk id="17" creationId="{A8284A7A-4649-49EE-9CCF-EF21A2E0FF93}"/>
          </ac:grpSpMkLst>
        </pc:grpChg>
        <pc:picChg chg="del">
          <ac:chgData name="Giedrius Jankauskas" userId="3f71e946-0657-47f2-8852-c57c7844169f" providerId="ADAL" clId="{B625007C-0C43-4916-AE78-1E837F9BCE8C}" dt="2025-08-21T09:26:40.227" v="1983" actId="478"/>
          <ac:picMkLst>
            <pc:docMk/>
            <pc:sldMk cId="2297238826" sldId="308"/>
            <ac:picMk id="7" creationId="{3C7C8587-8193-4D8B-A271-6606ED14963A}"/>
          </ac:picMkLst>
        </pc:picChg>
      </pc:sldChg>
      <pc:sldChg chg="addSp delSp modSp mod">
        <pc:chgData name="Giedrius Jankauskas" userId="3f71e946-0657-47f2-8852-c57c7844169f" providerId="ADAL" clId="{B625007C-0C43-4916-AE78-1E837F9BCE8C}" dt="2025-08-21T10:25:13.666" v="2820" actId="20577"/>
        <pc:sldMkLst>
          <pc:docMk/>
          <pc:sldMk cId="292086063" sldId="309"/>
        </pc:sldMkLst>
        <pc:spChg chg="mod">
          <ac:chgData name="Giedrius Jankauskas" userId="3f71e946-0657-47f2-8852-c57c7844169f" providerId="ADAL" clId="{B625007C-0C43-4916-AE78-1E837F9BCE8C}" dt="2025-08-21T10:25:13.666" v="2820" actId="20577"/>
          <ac:spMkLst>
            <pc:docMk/>
            <pc:sldMk cId="292086063" sldId="309"/>
            <ac:spMk id="30" creationId="{D6FA4AF6-338C-4CFB-AA2D-4B177488CE58}"/>
          </ac:spMkLst>
        </pc:spChg>
        <pc:spChg chg="add del mod">
          <ac:chgData name="Giedrius Jankauskas" userId="3f71e946-0657-47f2-8852-c57c7844169f" providerId="ADAL" clId="{B625007C-0C43-4916-AE78-1E837F9BCE8C}" dt="2025-08-21T10:21:49.698" v="2696" actId="478"/>
          <ac:spMkLst>
            <pc:docMk/>
            <pc:sldMk cId="292086063" sldId="309"/>
            <ac:spMk id="31" creationId="{FACCC114-C1F6-4E6E-B04F-84ECF27C3911}"/>
          </ac:spMkLst>
        </pc:spChg>
        <pc:grpChg chg="del mod">
          <ac:chgData name="Giedrius Jankauskas" userId="3f71e946-0657-47f2-8852-c57c7844169f" providerId="ADAL" clId="{B625007C-0C43-4916-AE78-1E837F9BCE8C}" dt="2025-08-21T10:08:03.408" v="2601" actId="478"/>
          <ac:grpSpMkLst>
            <pc:docMk/>
            <pc:sldMk cId="292086063" sldId="309"/>
            <ac:grpSpMk id="7" creationId="{A8438E5E-7434-4802-A6AC-231A277C808E}"/>
          </ac:grpSpMkLst>
        </pc:grpChg>
        <pc:grpChg chg="del mod">
          <ac:chgData name="Giedrius Jankauskas" userId="3f71e946-0657-47f2-8852-c57c7844169f" providerId="ADAL" clId="{B625007C-0C43-4916-AE78-1E837F9BCE8C}" dt="2025-08-21T09:54:14.002" v="2597" actId="478"/>
          <ac:grpSpMkLst>
            <pc:docMk/>
            <pc:sldMk cId="292086063" sldId="309"/>
            <ac:grpSpMk id="18" creationId="{1F1D7062-203C-4614-B1B5-5501FA062F56}"/>
          </ac:grpSpMkLst>
        </pc:grpChg>
        <pc:picChg chg="add del">
          <ac:chgData name="Giedrius Jankauskas" userId="3f71e946-0657-47f2-8852-c57c7844169f" providerId="ADAL" clId="{B625007C-0C43-4916-AE78-1E837F9BCE8C}" dt="2025-08-21T10:08:14.485" v="2605" actId="22"/>
          <ac:picMkLst>
            <pc:docMk/>
            <pc:sldMk cId="292086063" sldId="309"/>
            <ac:picMk id="3" creationId="{2F2F1473-2E42-4DA1-89B5-E40A32CDF4AA}"/>
          </ac:picMkLst>
        </pc:picChg>
        <pc:picChg chg="del mod">
          <ac:chgData name="Giedrius Jankauskas" userId="3f71e946-0657-47f2-8852-c57c7844169f" providerId="ADAL" clId="{B625007C-0C43-4916-AE78-1E837F9BCE8C}" dt="2025-08-21T10:08:10.175" v="2603" actId="478"/>
          <ac:picMkLst>
            <pc:docMk/>
            <pc:sldMk cId="292086063" sldId="309"/>
            <ac:picMk id="6" creationId="{82E35BF7-C0F2-4A90-9249-1E8665DEC95D}"/>
          </ac:picMkLst>
        </pc:picChg>
        <pc:picChg chg="mod">
          <ac:chgData name="Giedrius Jankauskas" userId="3f71e946-0657-47f2-8852-c57c7844169f" providerId="ADAL" clId="{B625007C-0C43-4916-AE78-1E837F9BCE8C}" dt="2025-08-20T13:40:19.792" v="253" actId="1038"/>
          <ac:picMkLst>
            <pc:docMk/>
            <pc:sldMk cId="292086063" sldId="309"/>
            <ac:picMk id="20" creationId="{715D751C-0BAA-4F0B-9EC2-853BE48E6115}"/>
          </ac:picMkLst>
        </pc:picChg>
        <pc:picChg chg="add del">
          <ac:chgData name="Giedrius Jankauskas" userId="3f71e946-0657-47f2-8852-c57c7844169f" providerId="ADAL" clId="{B625007C-0C43-4916-AE78-1E837F9BCE8C}" dt="2025-08-20T13:40:20.540" v="254" actId="478"/>
          <ac:picMkLst>
            <pc:docMk/>
            <pc:sldMk cId="292086063" sldId="309"/>
            <ac:picMk id="21" creationId="{BFEEE204-70EA-4BE1-A735-DCFF16B02216}"/>
          </ac:picMkLst>
        </pc:picChg>
        <pc:picChg chg="mod">
          <ac:chgData name="Giedrius Jankauskas" userId="3f71e946-0657-47f2-8852-c57c7844169f" providerId="ADAL" clId="{B625007C-0C43-4916-AE78-1E837F9BCE8C}" dt="2025-08-20T13:40:01.420" v="250" actId="1037"/>
          <ac:picMkLst>
            <pc:docMk/>
            <pc:sldMk cId="292086063" sldId="309"/>
            <ac:picMk id="22" creationId="{4E5A2DA2-F861-4183-BF46-D4B1E7B1F0FA}"/>
          </ac:picMkLst>
        </pc:picChg>
      </pc:sldChg>
      <pc:sldChg chg="addSp modSp mod">
        <pc:chgData name="Giedrius Jankauskas" userId="3f71e946-0657-47f2-8852-c57c7844169f" providerId="ADAL" clId="{B625007C-0C43-4916-AE78-1E837F9BCE8C}" dt="2025-08-21T09:46:49.139" v="2327" actId="20577"/>
        <pc:sldMkLst>
          <pc:docMk/>
          <pc:sldMk cId="996377984" sldId="311"/>
        </pc:sldMkLst>
        <pc:spChg chg="add mod">
          <ac:chgData name="Giedrius Jankauskas" userId="3f71e946-0657-47f2-8852-c57c7844169f" providerId="ADAL" clId="{B625007C-0C43-4916-AE78-1E837F9BCE8C}" dt="2025-08-21T09:34:57.744" v="2099" actId="20577"/>
          <ac:spMkLst>
            <pc:docMk/>
            <pc:sldMk cId="996377984" sldId="311"/>
            <ac:spMk id="2" creationId="{B5E47A9B-552E-451F-A42B-66C99429493F}"/>
          </ac:spMkLst>
        </pc:spChg>
        <pc:spChg chg="mod">
          <ac:chgData name="Giedrius Jankauskas" userId="3f71e946-0657-47f2-8852-c57c7844169f" providerId="ADAL" clId="{B625007C-0C43-4916-AE78-1E837F9BCE8C}" dt="2025-08-21T09:46:49.139" v="2327" actId="20577"/>
          <ac:spMkLst>
            <pc:docMk/>
            <pc:sldMk cId="996377984" sldId="311"/>
            <ac:spMk id="3" creationId="{EBEA7943-2CF6-4997-8E82-25405C00B0D0}"/>
          </ac:spMkLst>
        </pc:spChg>
        <pc:spChg chg="add">
          <ac:chgData name="Giedrius Jankauskas" userId="3f71e946-0657-47f2-8852-c57c7844169f" providerId="ADAL" clId="{B625007C-0C43-4916-AE78-1E837F9BCE8C}" dt="2025-08-21T09:31:10.215" v="2052"/>
          <ac:spMkLst>
            <pc:docMk/>
            <pc:sldMk cId="996377984" sldId="311"/>
            <ac:spMk id="4" creationId="{221F9A7B-29CB-409B-B529-5A9E01013129}"/>
          </ac:spMkLst>
        </pc:spChg>
        <pc:spChg chg="mod">
          <ac:chgData name="Giedrius Jankauskas" userId="3f71e946-0657-47f2-8852-c57c7844169f" providerId="ADAL" clId="{B625007C-0C43-4916-AE78-1E837F9BCE8C}" dt="2025-08-21T09:39:53.418" v="2233" actId="1076"/>
          <ac:spMkLst>
            <pc:docMk/>
            <pc:sldMk cId="996377984" sldId="311"/>
            <ac:spMk id="5" creationId="{4537A468-BC20-4B70-90A7-20737D1B08AE}"/>
          </ac:spMkLst>
        </pc:spChg>
        <pc:spChg chg="mod">
          <ac:chgData name="Giedrius Jankauskas" userId="3f71e946-0657-47f2-8852-c57c7844169f" providerId="ADAL" clId="{B625007C-0C43-4916-AE78-1E837F9BCE8C}" dt="2025-08-21T09:40:14.184" v="2238" actId="120"/>
          <ac:spMkLst>
            <pc:docMk/>
            <pc:sldMk cId="996377984" sldId="311"/>
            <ac:spMk id="6" creationId="{5F28A330-0112-44C6-9363-478A81C35AA4}"/>
          </ac:spMkLst>
        </pc:spChg>
        <pc:picChg chg="add mod">
          <ac:chgData name="Giedrius Jankauskas" userId="3f71e946-0657-47f2-8852-c57c7844169f" providerId="ADAL" clId="{B625007C-0C43-4916-AE78-1E837F9BCE8C}" dt="2025-08-21T09:40:06.825" v="2237" actId="1076"/>
          <ac:picMkLst>
            <pc:docMk/>
            <pc:sldMk cId="996377984" sldId="311"/>
            <ac:picMk id="1025" creationId="{5E0E091C-3338-4E55-9DCD-5BC1F47F7D9A}"/>
          </ac:picMkLst>
        </pc:picChg>
      </pc:sldChg>
      <pc:sldChg chg="modSp del mod">
        <pc:chgData name="Giedrius Jankauskas" userId="3f71e946-0657-47f2-8852-c57c7844169f" providerId="ADAL" clId="{B625007C-0C43-4916-AE78-1E837F9BCE8C}" dt="2025-08-21T09:47:51.700" v="2333" actId="47"/>
        <pc:sldMkLst>
          <pc:docMk/>
          <pc:sldMk cId="3707866881" sldId="312"/>
        </pc:sldMkLst>
        <pc:spChg chg="mod">
          <ac:chgData name="Giedrius Jankauskas" userId="3f71e946-0657-47f2-8852-c57c7844169f" providerId="ADAL" clId="{B625007C-0C43-4916-AE78-1E837F9BCE8C}" dt="2025-08-21T09:47:05.935" v="2328"/>
          <ac:spMkLst>
            <pc:docMk/>
            <pc:sldMk cId="3707866881" sldId="312"/>
            <ac:spMk id="3" creationId="{9ECFA1C3-E01A-47FB-9994-52E6361B2BA2}"/>
          </ac:spMkLst>
        </pc:spChg>
        <pc:spChg chg="mod">
          <ac:chgData name="Giedrius Jankauskas" userId="3f71e946-0657-47f2-8852-c57c7844169f" providerId="ADAL" clId="{B625007C-0C43-4916-AE78-1E837F9BCE8C}" dt="2025-08-21T09:47:25.661" v="2331" actId="20577"/>
          <ac:spMkLst>
            <pc:docMk/>
            <pc:sldMk cId="3707866881" sldId="312"/>
            <ac:spMk id="5" creationId="{6242952F-435A-4090-A411-03C129D057F4}"/>
          </ac:spMkLst>
        </pc:spChg>
      </pc:sldChg>
      <pc:sldChg chg="addSp modSp mod">
        <pc:chgData name="Giedrius Jankauskas" userId="3f71e946-0657-47f2-8852-c57c7844169f" providerId="ADAL" clId="{B625007C-0C43-4916-AE78-1E837F9BCE8C}" dt="2025-08-21T10:53:20.800" v="3867" actId="20577"/>
        <pc:sldMkLst>
          <pc:docMk/>
          <pc:sldMk cId="2566881265" sldId="313"/>
        </pc:sldMkLst>
        <pc:spChg chg="mod">
          <ac:chgData name="Giedrius Jankauskas" userId="3f71e946-0657-47f2-8852-c57c7844169f" providerId="ADAL" clId="{B625007C-0C43-4916-AE78-1E837F9BCE8C}" dt="2025-08-21T10:53:20.800" v="3867" actId="20577"/>
          <ac:spMkLst>
            <pc:docMk/>
            <pc:sldMk cId="2566881265" sldId="313"/>
            <ac:spMk id="2" creationId="{EC37A951-3422-4A94-AB03-5E74E93F9626}"/>
          </ac:spMkLst>
        </pc:spChg>
        <pc:spChg chg="add mod">
          <ac:chgData name="Giedrius Jankauskas" userId="3f71e946-0657-47f2-8852-c57c7844169f" providerId="ADAL" clId="{B625007C-0C43-4916-AE78-1E837F9BCE8C}" dt="2025-08-21T09:48:19.382" v="2337" actId="20577"/>
          <ac:spMkLst>
            <pc:docMk/>
            <pc:sldMk cId="2566881265" sldId="313"/>
            <ac:spMk id="3" creationId="{25BC62E5-EBD6-4A12-A6F1-1EB73DA0ED5F}"/>
          </ac:spMkLst>
        </pc:spChg>
      </pc:sldChg>
      <pc:sldChg chg="delSp modSp del mod">
        <pc:chgData name="Giedrius Jankauskas" userId="3f71e946-0657-47f2-8852-c57c7844169f" providerId="ADAL" clId="{B625007C-0C43-4916-AE78-1E837F9BCE8C}" dt="2025-08-21T09:26:28.859" v="1982" actId="47"/>
        <pc:sldMkLst>
          <pc:docMk/>
          <pc:sldMk cId="4128101286" sldId="314"/>
        </pc:sldMkLst>
        <pc:grpChg chg="del">
          <ac:chgData name="Giedrius Jankauskas" userId="3f71e946-0657-47f2-8852-c57c7844169f" providerId="ADAL" clId="{B625007C-0C43-4916-AE78-1E837F9BCE8C}" dt="2025-08-21T09:19:02.648" v="1675" actId="478"/>
          <ac:grpSpMkLst>
            <pc:docMk/>
            <pc:sldMk cId="4128101286" sldId="314"/>
            <ac:grpSpMk id="5" creationId="{526DCE9A-2FA9-4BFC-9C30-C9F2BBCBE8EC}"/>
          </ac:grpSpMkLst>
        </pc:grpChg>
        <pc:picChg chg="mod topLvl">
          <ac:chgData name="Giedrius Jankauskas" userId="3f71e946-0657-47f2-8852-c57c7844169f" providerId="ADAL" clId="{B625007C-0C43-4916-AE78-1E837F9BCE8C}" dt="2025-08-21T09:19:11.630" v="1678" actId="14100"/>
          <ac:picMkLst>
            <pc:docMk/>
            <pc:sldMk cId="4128101286" sldId="314"/>
            <ac:picMk id="6" creationId="{088999EF-A027-456A-9D44-B0E94C905A76}"/>
          </ac:picMkLst>
        </pc:picChg>
        <pc:picChg chg="del topLvl">
          <ac:chgData name="Giedrius Jankauskas" userId="3f71e946-0657-47f2-8852-c57c7844169f" providerId="ADAL" clId="{B625007C-0C43-4916-AE78-1E837F9BCE8C}" dt="2025-08-21T09:19:02.648" v="1675" actId="478"/>
          <ac:picMkLst>
            <pc:docMk/>
            <pc:sldMk cId="4128101286" sldId="314"/>
            <ac:picMk id="7" creationId="{8521CC6C-1FC1-4B0E-A120-07DD53DCFF9F}"/>
          </ac:picMkLst>
        </pc:picChg>
        <pc:picChg chg="del">
          <ac:chgData name="Giedrius Jankauskas" userId="3f71e946-0657-47f2-8852-c57c7844169f" providerId="ADAL" clId="{B625007C-0C43-4916-AE78-1E837F9BCE8C}" dt="2025-08-21T09:18:55.943" v="1674" actId="478"/>
          <ac:picMkLst>
            <pc:docMk/>
            <pc:sldMk cId="4128101286" sldId="314"/>
            <ac:picMk id="8" creationId="{7344A060-3713-4A03-9830-74E4B8B084BB}"/>
          </ac:picMkLst>
        </pc:picChg>
      </pc:sldChg>
      <pc:sldChg chg="modSp mod ord">
        <pc:chgData name="Giedrius Jankauskas" userId="3f71e946-0657-47f2-8852-c57c7844169f" providerId="ADAL" clId="{B625007C-0C43-4916-AE78-1E837F9BCE8C}" dt="2025-08-21T10:30:42.955" v="2999" actId="1076"/>
        <pc:sldMkLst>
          <pc:docMk/>
          <pc:sldMk cId="770395252" sldId="316"/>
        </pc:sldMkLst>
        <pc:spChg chg="mod">
          <ac:chgData name="Giedrius Jankauskas" userId="3f71e946-0657-47f2-8852-c57c7844169f" providerId="ADAL" clId="{B625007C-0C43-4916-AE78-1E837F9BCE8C}" dt="2025-08-21T10:30:40.868" v="2998" actId="1076"/>
          <ac:spMkLst>
            <pc:docMk/>
            <pc:sldMk cId="770395252" sldId="316"/>
            <ac:spMk id="11" creationId="{EAC93C57-14E6-49F9-8E40-AA24A7839778}"/>
          </ac:spMkLst>
        </pc:spChg>
        <pc:picChg chg="mod">
          <ac:chgData name="Giedrius Jankauskas" userId="3f71e946-0657-47f2-8852-c57c7844169f" providerId="ADAL" clId="{B625007C-0C43-4916-AE78-1E837F9BCE8C}" dt="2025-08-21T10:30:42.955" v="2999" actId="1076"/>
          <ac:picMkLst>
            <pc:docMk/>
            <pc:sldMk cId="770395252" sldId="316"/>
            <ac:picMk id="8" creationId="{C7D29219-8FC4-49D4-B946-B32B6014373E}"/>
          </ac:picMkLst>
        </pc:picChg>
      </pc:sldChg>
      <pc:sldChg chg="delSp modSp add mod">
        <pc:chgData name="Giedrius Jankauskas" userId="3f71e946-0657-47f2-8852-c57c7844169f" providerId="ADAL" clId="{B625007C-0C43-4916-AE78-1E837F9BCE8C}" dt="2025-08-21T08:38:57.821" v="1205" actId="1076"/>
        <pc:sldMkLst>
          <pc:docMk/>
          <pc:sldMk cId="2550075522" sldId="318"/>
        </pc:sldMkLst>
        <pc:spChg chg="mod">
          <ac:chgData name="Giedrius Jankauskas" userId="3f71e946-0657-47f2-8852-c57c7844169f" providerId="ADAL" clId="{B625007C-0C43-4916-AE78-1E837F9BCE8C}" dt="2025-08-21T08:38:57.821" v="1205" actId="1076"/>
          <ac:spMkLst>
            <pc:docMk/>
            <pc:sldMk cId="2550075522" sldId="318"/>
            <ac:spMk id="4" creationId="{61777F8B-D1BA-40DA-AD25-68DE3B7B8493}"/>
          </ac:spMkLst>
        </pc:spChg>
        <pc:grpChg chg="del">
          <ac:chgData name="Giedrius Jankauskas" userId="3f71e946-0657-47f2-8852-c57c7844169f" providerId="ADAL" clId="{B625007C-0C43-4916-AE78-1E837F9BCE8C}" dt="2025-08-20T15:04:24.460" v="857" actId="478"/>
          <ac:grpSpMkLst>
            <pc:docMk/>
            <pc:sldMk cId="2550075522" sldId="318"/>
            <ac:grpSpMk id="22" creationId="{D14640CE-45F0-48D8-A4DC-C4F78173397C}"/>
          </ac:grpSpMkLst>
        </pc:grpChg>
      </pc:sldChg>
      <pc:sldChg chg="addSp modSp add mod">
        <pc:chgData name="Giedrius Jankauskas" userId="3f71e946-0657-47f2-8852-c57c7844169f" providerId="ADAL" clId="{B625007C-0C43-4916-AE78-1E837F9BCE8C}" dt="2025-08-21T09:50:49.183" v="2429" actId="20577"/>
        <pc:sldMkLst>
          <pc:docMk/>
          <pc:sldMk cId="2882648419" sldId="319"/>
        </pc:sldMkLst>
        <pc:spChg chg="mod">
          <ac:chgData name="Giedrius Jankauskas" userId="3f71e946-0657-47f2-8852-c57c7844169f" providerId="ADAL" clId="{B625007C-0C43-4916-AE78-1E837F9BCE8C}" dt="2025-08-21T09:49:17.732" v="2398" actId="2710"/>
          <ac:spMkLst>
            <pc:docMk/>
            <pc:sldMk cId="2882648419" sldId="319"/>
            <ac:spMk id="2" creationId="{EC37A951-3422-4A94-AB03-5E74E93F9626}"/>
          </ac:spMkLst>
        </pc:spChg>
        <pc:spChg chg="add mod">
          <ac:chgData name="Giedrius Jankauskas" userId="3f71e946-0657-47f2-8852-c57c7844169f" providerId="ADAL" clId="{B625007C-0C43-4916-AE78-1E837F9BCE8C}" dt="2025-08-21T09:50:49.183" v="2429" actId="20577"/>
          <ac:spMkLst>
            <pc:docMk/>
            <pc:sldMk cId="2882648419" sldId="319"/>
            <ac:spMk id="3" creationId="{D30C9E04-534B-45B5-9C4D-F470B7B0626F}"/>
          </ac:spMkLst>
        </pc:spChg>
      </pc:sldChg>
      <pc:sldChg chg="addSp modSp add mod">
        <pc:chgData name="Giedrius Jankauskas" userId="3f71e946-0657-47f2-8852-c57c7844169f" providerId="ADAL" clId="{B625007C-0C43-4916-AE78-1E837F9BCE8C}" dt="2025-08-21T09:52:19.375" v="2438" actId="20577"/>
        <pc:sldMkLst>
          <pc:docMk/>
          <pc:sldMk cId="831615880" sldId="320"/>
        </pc:sldMkLst>
        <pc:spChg chg="mod">
          <ac:chgData name="Giedrius Jankauskas" userId="3f71e946-0657-47f2-8852-c57c7844169f" providerId="ADAL" clId="{B625007C-0C43-4916-AE78-1E837F9BCE8C}" dt="2025-08-21T09:52:19.375" v="2438" actId="20577"/>
          <ac:spMkLst>
            <pc:docMk/>
            <pc:sldMk cId="831615880" sldId="320"/>
            <ac:spMk id="2" creationId="{EC37A951-3422-4A94-AB03-5E74E93F9626}"/>
          </ac:spMkLst>
        </pc:spChg>
        <pc:spChg chg="add mod">
          <ac:chgData name="Giedrius Jankauskas" userId="3f71e946-0657-47f2-8852-c57c7844169f" providerId="ADAL" clId="{B625007C-0C43-4916-AE78-1E837F9BCE8C}" dt="2025-08-21T09:50:06.055" v="2404" actId="20577"/>
          <ac:spMkLst>
            <pc:docMk/>
            <pc:sldMk cId="831615880" sldId="320"/>
            <ac:spMk id="3" creationId="{A57945F8-8FD2-4445-85BC-EC763F93A3D8}"/>
          </ac:spMkLst>
        </pc:spChg>
      </pc:sldChg>
      <pc:sldChg chg="addSp delSp modSp add mod">
        <pc:chgData name="Giedrius Jankauskas" userId="3f71e946-0657-47f2-8852-c57c7844169f" providerId="ADAL" clId="{B625007C-0C43-4916-AE78-1E837F9BCE8C}" dt="2025-08-21T10:53:52.207" v="3868" actId="14100"/>
        <pc:sldMkLst>
          <pc:docMk/>
          <pc:sldMk cId="2390321303" sldId="321"/>
        </pc:sldMkLst>
        <pc:spChg chg="del mod">
          <ac:chgData name="Giedrius Jankauskas" userId="3f71e946-0657-47f2-8852-c57c7844169f" providerId="ADAL" clId="{B625007C-0C43-4916-AE78-1E837F9BCE8C}" dt="2025-08-21T09:28:29.917" v="1992" actId="478"/>
          <ac:spMkLst>
            <pc:docMk/>
            <pc:sldMk cId="2390321303" sldId="321"/>
            <ac:spMk id="4" creationId="{6F460EA4-2F91-4AC0-80B6-C405A923A186}"/>
          </ac:spMkLst>
        </pc:spChg>
        <pc:spChg chg="add mod">
          <ac:chgData name="Giedrius Jankauskas" userId="3f71e946-0657-47f2-8852-c57c7844169f" providerId="ADAL" clId="{B625007C-0C43-4916-AE78-1E837F9BCE8C}" dt="2025-08-21T09:28:32.931" v="1994" actId="6549"/>
          <ac:spMkLst>
            <pc:docMk/>
            <pc:sldMk cId="2390321303" sldId="321"/>
            <ac:spMk id="5" creationId="{EEBF0A05-8590-4958-B655-794CA7E6AED7}"/>
          </ac:spMkLst>
        </pc:spChg>
        <pc:spChg chg="mod">
          <ac:chgData name="Giedrius Jankauskas" userId="3f71e946-0657-47f2-8852-c57c7844169f" providerId="ADAL" clId="{B625007C-0C43-4916-AE78-1E837F9BCE8C}" dt="2025-08-21T10:53:52.207" v="3868" actId="14100"/>
          <ac:spMkLst>
            <pc:docMk/>
            <pc:sldMk cId="2390321303" sldId="321"/>
            <ac:spMk id="6" creationId="{B3804985-424C-449D-9177-4623B5681D95}"/>
          </ac:spMkLst>
        </pc:spChg>
      </pc:sldChg>
      <pc:sldChg chg="modSp add mod">
        <pc:chgData name="Giedrius Jankauskas" userId="3f71e946-0657-47f2-8852-c57c7844169f" providerId="ADAL" clId="{B625007C-0C43-4916-AE78-1E837F9BCE8C}" dt="2025-08-21T09:41:31.841" v="2252" actId="113"/>
        <pc:sldMkLst>
          <pc:docMk/>
          <pc:sldMk cId="2540692842" sldId="322"/>
        </pc:sldMkLst>
        <pc:spChg chg="mod">
          <ac:chgData name="Giedrius Jankauskas" userId="3f71e946-0657-47f2-8852-c57c7844169f" providerId="ADAL" clId="{B625007C-0C43-4916-AE78-1E837F9BCE8C}" dt="2025-08-21T09:41:31.841" v="2252" actId="113"/>
          <ac:spMkLst>
            <pc:docMk/>
            <pc:sldMk cId="2540692842" sldId="322"/>
            <ac:spMk id="2" creationId="{9127A2F6-0F5C-4D4D-890E-D7AF54CC780F}"/>
          </ac:spMkLst>
        </pc:spChg>
        <pc:spChg chg="mod">
          <ac:chgData name="Giedrius Jankauskas" userId="3f71e946-0657-47f2-8852-c57c7844169f" providerId="ADAL" clId="{B625007C-0C43-4916-AE78-1E837F9BCE8C}" dt="2025-08-21T09:21:19.132" v="1680" actId="20577"/>
          <ac:spMkLst>
            <pc:docMk/>
            <pc:sldMk cId="2540692842" sldId="322"/>
            <ac:spMk id="37" creationId="{27D689A4-F965-49E8-946D-FE68D21EB955}"/>
          </ac:spMkLst>
        </pc:spChg>
      </pc:sldChg>
      <pc:sldChg chg="delSp modSp add mod">
        <pc:chgData name="Giedrius Jankauskas" userId="3f71e946-0657-47f2-8852-c57c7844169f" providerId="ADAL" clId="{B625007C-0C43-4916-AE78-1E837F9BCE8C}" dt="2025-08-21T09:49:35.128" v="2401" actId="403"/>
        <pc:sldMkLst>
          <pc:docMk/>
          <pc:sldMk cId="1598988692" sldId="323"/>
        </pc:sldMkLst>
        <pc:spChg chg="mod">
          <ac:chgData name="Giedrius Jankauskas" userId="3f71e946-0657-47f2-8852-c57c7844169f" providerId="ADAL" clId="{B625007C-0C43-4916-AE78-1E837F9BCE8C}" dt="2025-08-21T09:49:29.115" v="2400" actId="1076"/>
          <ac:spMkLst>
            <pc:docMk/>
            <pc:sldMk cId="1598988692" sldId="323"/>
            <ac:spMk id="3" creationId="{EBEA7943-2CF6-4997-8E82-25405C00B0D0}"/>
          </ac:spMkLst>
        </pc:spChg>
        <pc:spChg chg="del mod">
          <ac:chgData name="Giedrius Jankauskas" userId="3f71e946-0657-47f2-8852-c57c7844169f" providerId="ADAL" clId="{B625007C-0C43-4916-AE78-1E837F9BCE8C}" dt="2025-08-21T09:45:37.197" v="2282" actId="478"/>
          <ac:spMkLst>
            <pc:docMk/>
            <pc:sldMk cId="1598988692" sldId="323"/>
            <ac:spMk id="4" creationId="{221F9A7B-29CB-409B-B529-5A9E01013129}"/>
          </ac:spMkLst>
        </pc:spChg>
        <pc:spChg chg="mod">
          <ac:chgData name="Giedrius Jankauskas" userId="3f71e946-0657-47f2-8852-c57c7844169f" providerId="ADAL" clId="{B625007C-0C43-4916-AE78-1E837F9BCE8C}" dt="2025-08-21T09:49:35.128" v="2401" actId="403"/>
          <ac:spMkLst>
            <pc:docMk/>
            <pc:sldMk cId="1598988692" sldId="323"/>
            <ac:spMk id="5" creationId="{4537A468-BC20-4B70-90A7-20737D1B08AE}"/>
          </ac:spMkLst>
        </pc:spChg>
        <pc:spChg chg="del mod">
          <ac:chgData name="Giedrius Jankauskas" userId="3f71e946-0657-47f2-8852-c57c7844169f" providerId="ADAL" clId="{B625007C-0C43-4916-AE78-1E837F9BCE8C}" dt="2025-08-21T09:45:46.669" v="2287" actId="478"/>
          <ac:spMkLst>
            <pc:docMk/>
            <pc:sldMk cId="1598988692" sldId="323"/>
            <ac:spMk id="6" creationId="{5F28A330-0112-44C6-9363-478A81C35AA4}"/>
          </ac:spMkLst>
        </pc:spChg>
        <pc:picChg chg="del">
          <ac:chgData name="Giedrius Jankauskas" userId="3f71e946-0657-47f2-8852-c57c7844169f" providerId="ADAL" clId="{B625007C-0C43-4916-AE78-1E837F9BCE8C}" dt="2025-08-21T09:45:09.590" v="2275" actId="478"/>
          <ac:picMkLst>
            <pc:docMk/>
            <pc:sldMk cId="1598988692" sldId="323"/>
            <ac:picMk id="1025" creationId="{5E0E091C-3338-4E55-9DCD-5BC1F47F7D9A}"/>
          </ac:picMkLst>
        </pc:picChg>
      </pc:sldChg>
      <pc:sldChg chg="addSp delSp modSp add mod">
        <pc:chgData name="Giedrius Jankauskas" userId="3f71e946-0657-47f2-8852-c57c7844169f" providerId="ADAL" clId="{B625007C-0C43-4916-AE78-1E837F9BCE8C}" dt="2025-08-21T10:30:15.046" v="2995" actId="1076"/>
        <pc:sldMkLst>
          <pc:docMk/>
          <pc:sldMk cId="3288178145" sldId="324"/>
        </pc:sldMkLst>
        <pc:spChg chg="add mod">
          <ac:chgData name="Giedrius Jankauskas" userId="3f71e946-0657-47f2-8852-c57c7844169f" providerId="ADAL" clId="{B625007C-0C43-4916-AE78-1E837F9BCE8C}" dt="2025-08-21T10:30:15.046" v="2995" actId="1076"/>
          <ac:spMkLst>
            <pc:docMk/>
            <pc:sldMk cId="3288178145" sldId="324"/>
            <ac:spMk id="2" creationId="{58E72F32-93B7-4E40-B4F4-F57B70AB6709}"/>
          </ac:spMkLst>
        </pc:spChg>
        <pc:spChg chg="mod">
          <ac:chgData name="Giedrius Jankauskas" userId="3f71e946-0657-47f2-8852-c57c7844169f" providerId="ADAL" clId="{B625007C-0C43-4916-AE78-1E837F9BCE8C}" dt="2025-08-21T10:26:02.021" v="2839" actId="20577"/>
          <ac:spMkLst>
            <pc:docMk/>
            <pc:sldMk cId="3288178145" sldId="324"/>
            <ac:spMk id="3" creationId="{74964DEF-9647-4F70-A202-5F766CD4C2A4}"/>
          </ac:spMkLst>
        </pc:spChg>
        <pc:spChg chg="del mod">
          <ac:chgData name="Giedrius Jankauskas" userId="3f71e946-0657-47f2-8852-c57c7844169f" providerId="ADAL" clId="{B625007C-0C43-4916-AE78-1E837F9BCE8C}" dt="2025-08-21T10:26:06.024" v="2841" actId="478"/>
          <ac:spMkLst>
            <pc:docMk/>
            <pc:sldMk cId="3288178145" sldId="324"/>
            <ac:spMk id="11" creationId="{EAC93C57-14E6-49F9-8E40-AA24A7839778}"/>
          </ac:spMkLst>
        </pc:spChg>
        <pc:picChg chg="del">
          <ac:chgData name="Giedrius Jankauskas" userId="3f71e946-0657-47f2-8852-c57c7844169f" providerId="ADAL" clId="{B625007C-0C43-4916-AE78-1E837F9BCE8C}" dt="2025-08-21T10:26:06.726" v="2842" actId="478"/>
          <ac:picMkLst>
            <pc:docMk/>
            <pc:sldMk cId="3288178145" sldId="324"/>
            <ac:picMk id="8" creationId="{C7D29219-8FC4-49D4-B946-B32B6014373E}"/>
          </ac:picMkLst>
        </pc:picChg>
      </pc:sldChg>
      <pc:sldChg chg="modSp add mod">
        <pc:chgData name="Giedrius Jankauskas" userId="3f71e946-0657-47f2-8852-c57c7844169f" providerId="ADAL" clId="{B625007C-0C43-4916-AE78-1E837F9BCE8C}" dt="2025-08-21T10:51:02.633" v="3811" actId="1076"/>
        <pc:sldMkLst>
          <pc:docMk/>
          <pc:sldMk cId="2932490542" sldId="325"/>
        </pc:sldMkLst>
        <pc:spChg chg="mod">
          <ac:chgData name="Giedrius Jankauskas" userId="3f71e946-0657-47f2-8852-c57c7844169f" providerId="ADAL" clId="{B625007C-0C43-4916-AE78-1E837F9BCE8C}" dt="2025-08-21T10:51:02.633" v="3811" actId="1076"/>
          <ac:spMkLst>
            <pc:docMk/>
            <pc:sldMk cId="2932490542" sldId="325"/>
            <ac:spMk id="3" creationId="{EBEA7943-2CF6-4997-8E82-25405C00B0D0}"/>
          </ac:spMkLst>
        </pc:spChg>
        <pc:spChg chg="mod">
          <ac:chgData name="Giedrius Jankauskas" userId="3f71e946-0657-47f2-8852-c57c7844169f" providerId="ADAL" clId="{B625007C-0C43-4916-AE78-1E837F9BCE8C}" dt="2025-08-21T10:51:00.445" v="3810" actId="1076"/>
          <ac:spMkLst>
            <pc:docMk/>
            <pc:sldMk cId="2932490542" sldId="325"/>
            <ac:spMk id="5" creationId="{4537A468-BC20-4B70-90A7-20737D1B08AE}"/>
          </ac:spMkLst>
        </pc:spChg>
      </pc:sldChg>
      <pc:sldChg chg="modSp add mod">
        <pc:chgData name="Giedrius Jankauskas" userId="3f71e946-0657-47f2-8852-c57c7844169f" providerId="ADAL" clId="{B625007C-0C43-4916-AE78-1E837F9BCE8C}" dt="2025-08-21T10:50:46.098" v="3809" actId="20577"/>
        <pc:sldMkLst>
          <pc:docMk/>
          <pc:sldMk cId="1286757131" sldId="326"/>
        </pc:sldMkLst>
        <pc:spChg chg="mod">
          <ac:chgData name="Giedrius Jankauskas" userId="3f71e946-0657-47f2-8852-c57c7844169f" providerId="ADAL" clId="{B625007C-0C43-4916-AE78-1E837F9BCE8C}" dt="2025-08-21T10:50:23.905" v="3797" actId="1076"/>
          <ac:spMkLst>
            <pc:docMk/>
            <pc:sldMk cId="1286757131" sldId="326"/>
            <ac:spMk id="3" creationId="{EBEA7943-2CF6-4997-8E82-25405C00B0D0}"/>
          </ac:spMkLst>
        </pc:spChg>
        <pc:spChg chg="mod">
          <ac:chgData name="Giedrius Jankauskas" userId="3f71e946-0657-47f2-8852-c57c7844169f" providerId="ADAL" clId="{B625007C-0C43-4916-AE78-1E837F9BCE8C}" dt="2025-08-21T10:50:46.098" v="3809" actId="20577"/>
          <ac:spMkLst>
            <pc:docMk/>
            <pc:sldMk cId="1286757131" sldId="326"/>
            <ac:spMk id="5" creationId="{4537A468-BC20-4B70-90A7-20737D1B08AE}"/>
          </ac:spMkLst>
        </pc:spChg>
      </pc:sldChg>
      <pc:sldChg chg="modSp add mod">
        <pc:chgData name="Giedrius Jankauskas" userId="3f71e946-0657-47f2-8852-c57c7844169f" providerId="ADAL" clId="{B625007C-0C43-4916-AE78-1E837F9BCE8C}" dt="2025-08-21T10:49:47.972" v="3792" actId="20577"/>
        <pc:sldMkLst>
          <pc:docMk/>
          <pc:sldMk cId="71581019" sldId="327"/>
        </pc:sldMkLst>
        <pc:spChg chg="mod">
          <ac:chgData name="Giedrius Jankauskas" userId="3f71e946-0657-47f2-8852-c57c7844169f" providerId="ADAL" clId="{B625007C-0C43-4916-AE78-1E837F9BCE8C}" dt="2025-08-21T10:49:47.972" v="3792" actId="20577"/>
          <ac:spMkLst>
            <pc:docMk/>
            <pc:sldMk cId="71581019" sldId="327"/>
            <ac:spMk id="2" creationId="{EC37A951-3422-4A94-AB03-5E74E93F9626}"/>
          </ac:spMkLst>
        </pc:spChg>
        <pc:spChg chg="mod">
          <ac:chgData name="Giedrius Jankauskas" userId="3f71e946-0657-47f2-8852-c57c7844169f" providerId="ADAL" clId="{B625007C-0C43-4916-AE78-1E837F9BCE8C}" dt="2025-08-21T10:49:25.294" v="3726" actId="20577"/>
          <ac:spMkLst>
            <pc:docMk/>
            <pc:sldMk cId="71581019" sldId="327"/>
            <ac:spMk id="3" creationId="{A57945F8-8FD2-4445-85BC-EC763F93A3D8}"/>
          </ac:spMkLst>
        </pc:spChg>
      </pc:sldChg>
      <pc:sldChg chg="modSp add mod">
        <pc:chgData name="Giedrius Jankauskas" userId="3f71e946-0657-47f2-8852-c57c7844169f" providerId="ADAL" clId="{B625007C-0C43-4916-AE78-1E837F9BCE8C}" dt="2025-08-26T13:39:30.370" v="4200" actId="6549"/>
        <pc:sldMkLst>
          <pc:docMk/>
          <pc:sldMk cId="2359861767" sldId="328"/>
        </pc:sldMkLst>
        <pc:spChg chg="mod">
          <ac:chgData name="Giedrius Jankauskas" userId="3f71e946-0657-47f2-8852-c57c7844169f" providerId="ADAL" clId="{B625007C-0C43-4916-AE78-1E837F9BCE8C}" dt="2025-08-26T13:39:30.370" v="4200" actId="6549"/>
          <ac:spMkLst>
            <pc:docMk/>
            <pc:sldMk cId="2359861767" sldId="328"/>
            <ac:spMk id="3" creationId="{EBEA7943-2CF6-4997-8E82-25405C00B0D0}"/>
          </ac:spMkLst>
        </pc:spChg>
        <pc:spChg chg="mod">
          <ac:chgData name="Giedrius Jankauskas" userId="3f71e946-0657-47f2-8852-c57c7844169f" providerId="ADAL" clId="{B625007C-0C43-4916-AE78-1E837F9BCE8C}" dt="2025-08-26T13:39:17.362" v="4176"/>
          <ac:spMkLst>
            <pc:docMk/>
            <pc:sldMk cId="2359861767" sldId="328"/>
            <ac:spMk id="5" creationId="{4537A468-BC20-4B70-90A7-20737D1B08A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bg1"/>
                </a:solidFill>
                <a:latin typeface="Inter" panose="020B0502030000000004" pitchFamily="34" charset="0"/>
                <a:ea typeface="Inter" panose="020B0502030000000004" pitchFamily="34" charset="0"/>
                <a:cs typeface="Inter" panose="020B05020300000000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Inter" panose="020B0502030000000004" pitchFamily="34" charset="0"/>
              <a:ea typeface="Inter" panose="020B0502030000000004" pitchFamily="34" charset="0"/>
              <a:cs typeface="Inter" panose="020B05020300000000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91-AE4B-807D-BE6F3C84C5E9}"/>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91-AE4B-807D-BE6F3C84C5E9}"/>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91-AE4B-807D-BE6F3C84C5E9}"/>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crossAx val="571192768"/>
        <c:crosses val="autoZero"/>
        <c:auto val="1"/>
        <c:lblAlgn val="ctr"/>
        <c:lblOffset val="100"/>
        <c:noMultiLvlLbl val="0"/>
      </c:catAx>
      <c:valAx>
        <c:axId val="571192768"/>
        <c:scaling>
          <c:orientation val="minMax"/>
        </c:scaling>
        <c:delete val="0"/>
        <c:axPos val="l"/>
        <c:majorGridlines>
          <c:spPr>
            <a:ln w="12700"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bg1"/>
                </a:solidFill>
                <a:latin typeface="Inter" panose="020B0502030000000004" pitchFamily="34" charset="0"/>
                <a:ea typeface="Inter" panose="020B0502030000000004" pitchFamily="34" charset="0"/>
                <a:cs typeface="Inter" panose="020B05020300000000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endParaRPr lang="en-US"/>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69CE-8343-B148-C1B52C7EBAFE}"/>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69CE-8343-B148-C1B52C7EBAFE}"/>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69CE-8343-B148-C1B52C7EBAFE}"/>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69CE-8343-B148-C1B52C7EBAF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69CE-8343-B148-C1B52C7EBAF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24-CD44-BF54-FEE67B74FB73}"/>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24-CD44-BF54-FEE67B74FB73}"/>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24-CD44-BF54-FEE67B74FB73}"/>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crossAx val="571192768"/>
        <c:crosses val="autoZero"/>
        <c:auto val="1"/>
        <c:lblAlgn val="ctr"/>
        <c:lblOffset val="100"/>
        <c:noMultiLvlLbl val="0"/>
      </c:catAx>
      <c:valAx>
        <c:axId val="571192768"/>
        <c:scaling>
          <c:orientation val="minMax"/>
        </c:scaling>
        <c:delete val="0"/>
        <c:axPos val="l"/>
        <c:majorGridlines>
          <c:spPr>
            <a:ln w="15875"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endParaRPr lang="en-US"/>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7B4E-5645-9041-E832FC400608}"/>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7B4E-5645-9041-E832FC400608}"/>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7B4E-5645-9041-E832FC400608}"/>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7B4E-5645-9041-E832FC40060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7B4E-5645-9041-E832FC40060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8C3969-9E63-A345-BB21-C4F80F17B8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2AFF04-979D-ED46-A90F-3C0B9D5964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77756-703A-4C45-96D0-2261A4FADC57}" type="datetimeFigureOut">
              <a:rPr lang="en-US" smtClean="0"/>
              <a:t>8/26/2025</a:t>
            </a:fld>
            <a:endParaRPr lang="en-US"/>
          </a:p>
        </p:txBody>
      </p:sp>
      <p:sp>
        <p:nvSpPr>
          <p:cNvPr id="4" name="Footer Placeholder 3">
            <a:extLst>
              <a:ext uri="{FF2B5EF4-FFF2-40B4-BE49-F238E27FC236}">
                <a16:creationId xmlns:a16="http://schemas.microsoft.com/office/drawing/2014/main" id="{788A9E3F-2800-654D-A508-43B1B8C34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2DB950-E412-6D41-986A-A4F7198885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AD6D8-DF40-6D42-973A-CD331A9D1051}" type="slidenum">
              <a:rPr lang="en-US" smtClean="0"/>
              <a:t>‹#›</a:t>
            </a:fld>
            <a:endParaRPr lang="en-US"/>
          </a:p>
        </p:txBody>
      </p:sp>
    </p:spTree>
    <p:extLst>
      <p:ext uri="{BB962C8B-B14F-4D97-AF65-F5344CB8AC3E}">
        <p14:creationId xmlns:p14="http://schemas.microsoft.com/office/powerpoint/2010/main" val="2427309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A7845-6E42-A54B-BDCA-C3518250E7BF}"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41982-9C9C-C141-8575-EDABC0346C38}" type="slidenum">
              <a:rPr lang="en-US" smtClean="0"/>
              <a:t>‹#›</a:t>
            </a:fld>
            <a:endParaRPr lang="en-US"/>
          </a:p>
        </p:txBody>
      </p:sp>
    </p:spTree>
    <p:extLst>
      <p:ext uri="{BB962C8B-B14F-4D97-AF65-F5344CB8AC3E}">
        <p14:creationId xmlns:p14="http://schemas.microsoft.com/office/powerpoint/2010/main" val="148024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sp>
        <p:nvSpPr>
          <p:cNvPr id="14" name="Text Placeholder 4">
            <a:extLst>
              <a:ext uri="{FF2B5EF4-FFF2-40B4-BE49-F238E27FC236}">
                <a16:creationId xmlns:a16="http://schemas.microsoft.com/office/drawing/2014/main" id="{462B305F-E454-6A49-BE5A-20AC4E248E21}"/>
              </a:ext>
            </a:extLst>
          </p:cNvPr>
          <p:cNvSpPr>
            <a:spLocks noGrp="1"/>
          </p:cNvSpPr>
          <p:nvPr>
            <p:ph type="body" sz="quarter" idx="10" hasCustomPrompt="1"/>
          </p:nvPr>
        </p:nvSpPr>
        <p:spPr>
          <a:xfrm>
            <a:off x="632355" y="5837238"/>
            <a:ext cx="8854531" cy="400050"/>
          </a:xfrm>
          <a:prstGeom prst="rect">
            <a:avLst/>
          </a:prstGeom>
        </p:spPr>
        <p:txBody>
          <a:bodyPr anchor="b"/>
          <a:lstStyle>
            <a:lvl1pPr marL="0" indent="0">
              <a:buNone/>
              <a:defRPr sz="2200" b="1"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 2</a:t>
            </a:r>
          </a:p>
        </p:txBody>
      </p:sp>
      <p:sp>
        <p:nvSpPr>
          <p:cNvPr id="15" name="Text Placeholder 7">
            <a:extLst>
              <a:ext uri="{FF2B5EF4-FFF2-40B4-BE49-F238E27FC236}">
                <a16:creationId xmlns:a16="http://schemas.microsoft.com/office/drawing/2014/main" id="{AD15DE3A-FC37-F54E-907A-A159B33E946B}"/>
              </a:ext>
            </a:extLst>
          </p:cNvPr>
          <p:cNvSpPr>
            <a:spLocks noGrp="1"/>
          </p:cNvSpPr>
          <p:nvPr>
            <p:ph type="body" sz="quarter" idx="11" hasCustomPrompt="1"/>
          </p:nvPr>
        </p:nvSpPr>
        <p:spPr>
          <a:xfrm>
            <a:off x="632355" y="1952625"/>
            <a:ext cx="8854531" cy="3534526"/>
          </a:xfrm>
          <a:prstGeom prst="rect">
            <a:avLst/>
          </a:prstGeom>
        </p:spPr>
        <p:txBody>
          <a:bodyPr anchor="b"/>
          <a:lstStyle>
            <a:lvl1pPr marL="0" indent="0">
              <a:buNone/>
              <a:defRPr sz="50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a:t>
            </a:r>
          </a:p>
        </p:txBody>
      </p:sp>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Tree>
    <p:extLst>
      <p:ext uri="{BB962C8B-B14F-4D97-AF65-F5344CB8AC3E}">
        <p14:creationId xmlns:p14="http://schemas.microsoft.com/office/powerpoint/2010/main" val="196683529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_Two parts">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9" name="Text Placeholder 20">
            <a:extLst>
              <a:ext uri="{FF2B5EF4-FFF2-40B4-BE49-F238E27FC236}">
                <a16:creationId xmlns:a16="http://schemas.microsoft.com/office/drawing/2014/main" id="{4BAC6CB9-A2BD-9C4D-BD91-AAEC4A25A540}"/>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0" name="Text Placeholder 20">
            <a:extLst>
              <a:ext uri="{FF2B5EF4-FFF2-40B4-BE49-F238E27FC236}">
                <a16:creationId xmlns:a16="http://schemas.microsoft.com/office/drawing/2014/main" id="{3485DFEF-EDD4-704B-A25A-111EB2878F7D}"/>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Slide Number Placeholder 3">
            <a:extLst>
              <a:ext uri="{FF2B5EF4-FFF2-40B4-BE49-F238E27FC236}">
                <a16:creationId xmlns:a16="http://schemas.microsoft.com/office/drawing/2014/main" id="{F80D21C5-583C-354C-8D73-4176FE0517A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153394625"/>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_Four par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224FEE-B2A5-5B45-808C-F0B694341654}"/>
              </a:ext>
            </a:extLst>
          </p:cNvPr>
          <p:cNvSpPr/>
          <p:nvPr userDrawn="1"/>
        </p:nvSpPr>
        <p:spPr>
          <a:xfrm>
            <a:off x="609600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8" name="Rectangle 17">
            <a:extLst>
              <a:ext uri="{FF2B5EF4-FFF2-40B4-BE49-F238E27FC236}">
                <a16:creationId xmlns:a16="http://schemas.microsoft.com/office/drawing/2014/main" id="{504E145C-81F0-8344-8DEA-9501D7BD7159}"/>
              </a:ext>
            </a:extLst>
          </p:cNvPr>
          <p:cNvSpPr/>
          <p:nvPr userDrawn="1"/>
        </p:nvSpPr>
        <p:spPr>
          <a:xfrm>
            <a:off x="1" y="342900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962774028"/>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_Four part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E145C-81F0-8344-8DEA-9501D7BD7159}"/>
              </a:ext>
            </a:extLst>
          </p:cNvPr>
          <p:cNvSpPr/>
          <p:nvPr userDrawn="1"/>
        </p:nvSpPr>
        <p:spPr>
          <a:xfrm>
            <a:off x="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Rectangle 8">
            <a:extLst>
              <a:ext uri="{FF2B5EF4-FFF2-40B4-BE49-F238E27FC236}">
                <a16:creationId xmlns:a16="http://schemas.microsoft.com/office/drawing/2014/main" id="{75224FEE-B2A5-5B45-808C-F0B694341654}"/>
              </a:ext>
            </a:extLst>
          </p:cNvPr>
          <p:cNvSpPr/>
          <p:nvPr userDrawn="1"/>
        </p:nvSpPr>
        <p:spPr>
          <a:xfrm>
            <a:off x="6096001" y="3428998"/>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36036594"/>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_Four parts">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E84176-04FD-7E44-80FE-534E00AD6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20">
            <a:extLst>
              <a:ext uri="{FF2B5EF4-FFF2-40B4-BE49-F238E27FC236}">
                <a16:creationId xmlns:a16="http://schemas.microsoft.com/office/drawing/2014/main" id="{A2479587-0613-014A-907C-7A6BD40A26A3}"/>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9" name="Text Placeholder 20">
            <a:extLst>
              <a:ext uri="{FF2B5EF4-FFF2-40B4-BE49-F238E27FC236}">
                <a16:creationId xmlns:a16="http://schemas.microsoft.com/office/drawing/2014/main" id="{0FAD5EC6-4199-5C46-B4E6-5A8F47734253}"/>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0" name="Text Placeholder 20">
            <a:extLst>
              <a:ext uri="{FF2B5EF4-FFF2-40B4-BE49-F238E27FC236}">
                <a16:creationId xmlns:a16="http://schemas.microsoft.com/office/drawing/2014/main" id="{63654EC9-44A8-5048-83C2-2359A000B865}"/>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Text Placeholder 20">
            <a:extLst>
              <a:ext uri="{FF2B5EF4-FFF2-40B4-BE49-F238E27FC236}">
                <a16:creationId xmlns:a16="http://schemas.microsoft.com/office/drawing/2014/main" id="{87ED44B0-B49B-2E43-9448-B9CA2D9A13BF}"/>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967530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_Four part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47910-06FD-4846-B37B-91A91EE5B3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0">
            <a:extLst>
              <a:ext uri="{FF2B5EF4-FFF2-40B4-BE49-F238E27FC236}">
                <a16:creationId xmlns:a16="http://schemas.microsoft.com/office/drawing/2014/main" id="{719F9151-DC16-CE4F-9309-39250B29EAA0}"/>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5" name="Text Placeholder 20">
            <a:extLst>
              <a:ext uri="{FF2B5EF4-FFF2-40B4-BE49-F238E27FC236}">
                <a16:creationId xmlns:a16="http://schemas.microsoft.com/office/drawing/2014/main" id="{C502A480-02A7-4745-AB98-DBF617812510}"/>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6" name="Text Placeholder 20">
            <a:extLst>
              <a:ext uri="{FF2B5EF4-FFF2-40B4-BE49-F238E27FC236}">
                <a16:creationId xmlns:a16="http://schemas.microsoft.com/office/drawing/2014/main" id="{9DD59F3E-D979-E24A-8E0A-3B87A2DA64D7}"/>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20">
            <a:extLst>
              <a:ext uri="{FF2B5EF4-FFF2-40B4-BE49-F238E27FC236}">
                <a16:creationId xmlns:a16="http://schemas.microsoft.com/office/drawing/2014/main" id="{F8037D3B-F9E1-394A-A1A9-880049C2F5D7}"/>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1770696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
        <p:nvSpPr>
          <p:cNvPr id="9" name="Text Placeholder 7">
            <a:extLst>
              <a:ext uri="{FF2B5EF4-FFF2-40B4-BE49-F238E27FC236}">
                <a16:creationId xmlns:a16="http://schemas.microsoft.com/office/drawing/2014/main" id="{BEBF828C-CAAF-9742-BE2C-30ED104C29E7}"/>
              </a:ext>
            </a:extLst>
          </p:cNvPr>
          <p:cNvSpPr>
            <a:spLocks noGrp="1"/>
          </p:cNvSpPr>
          <p:nvPr>
            <p:ph type="body" sz="quarter" idx="11" hasCustomPrompt="1"/>
          </p:nvPr>
        </p:nvSpPr>
        <p:spPr>
          <a:xfrm>
            <a:off x="632355" y="2909230"/>
            <a:ext cx="8854531" cy="3534526"/>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Q&amp;A</a:t>
            </a:r>
          </a:p>
        </p:txBody>
      </p:sp>
    </p:spTree>
    <p:extLst>
      <p:ext uri="{BB962C8B-B14F-4D97-AF65-F5344CB8AC3E}">
        <p14:creationId xmlns:p14="http://schemas.microsoft.com/office/powerpoint/2010/main" val="3669118394"/>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968082D-F45E-1B49-9FC3-AAC24B320736}"/>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5712623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_Header_White background">
    <p:bg>
      <p:bgPr>
        <a:solidFill>
          <a:schemeClr val="bg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3" name="Picture Placeholder 3">
            <a:extLst>
              <a:ext uri="{FF2B5EF4-FFF2-40B4-BE49-F238E27FC236}">
                <a16:creationId xmlns:a16="http://schemas.microsoft.com/office/drawing/2014/main" id="{5F302F9B-B4B3-B045-8492-FFC9D530256C}"/>
              </a:ext>
            </a:extLst>
          </p:cNvPr>
          <p:cNvSpPr>
            <a:spLocks noGrp="1"/>
          </p:cNvSpPr>
          <p:nvPr>
            <p:ph type="pic" sz="quarter" idx="12"/>
          </p:nvPr>
        </p:nvSpPr>
        <p:spPr>
          <a:xfrm>
            <a:off x="0" y="1449388"/>
            <a:ext cx="12192000" cy="5408611"/>
          </a:xfrm>
          <a:prstGeom prst="rect">
            <a:avLst/>
          </a:prstGeom>
        </p:spPr>
        <p:txBody>
          <a:bodyPr/>
          <a:lstStyle/>
          <a:p>
            <a:endParaRPr lang="en-US"/>
          </a:p>
        </p:txBody>
      </p:sp>
    </p:spTree>
    <p:extLst>
      <p:ext uri="{BB962C8B-B14F-4D97-AF65-F5344CB8AC3E}">
        <p14:creationId xmlns:p14="http://schemas.microsoft.com/office/powerpoint/2010/main" val="1696790623"/>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_Header_Black background">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3" name="Picture Placeholder 3">
            <a:extLst>
              <a:ext uri="{FF2B5EF4-FFF2-40B4-BE49-F238E27FC236}">
                <a16:creationId xmlns:a16="http://schemas.microsoft.com/office/drawing/2014/main" id="{5F302F9B-B4B3-B045-8492-FFC9D530256C}"/>
              </a:ext>
            </a:extLst>
          </p:cNvPr>
          <p:cNvSpPr>
            <a:spLocks noGrp="1"/>
          </p:cNvSpPr>
          <p:nvPr>
            <p:ph type="pic" sz="quarter" idx="12"/>
          </p:nvPr>
        </p:nvSpPr>
        <p:spPr>
          <a:xfrm>
            <a:off x="0" y="1449388"/>
            <a:ext cx="12192000" cy="5408611"/>
          </a:xfrm>
          <a:prstGeom prst="rect">
            <a:avLst/>
          </a:prstGeom>
        </p:spPr>
        <p:txBody>
          <a:bodyPr/>
          <a:lstStyle/>
          <a:p>
            <a:endParaRPr lang="en-US"/>
          </a:p>
        </p:txBody>
      </p:sp>
    </p:spTree>
    <p:extLst>
      <p:ext uri="{BB962C8B-B14F-4D97-AF65-F5344CB8AC3E}">
        <p14:creationId xmlns:p14="http://schemas.microsoft.com/office/powerpoint/2010/main" val="3830311098"/>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_Foto_Black background">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10908714" cy="509636"/>
          </a:xfrm>
          <a:prstGeom prst="rect">
            <a:avLst/>
          </a:prstGeom>
        </p:spPr>
        <p:txBody>
          <a:bodyPr/>
          <a:lstStyle>
            <a:lvl1pPr marL="0" indent="0">
              <a:buNone/>
              <a:defRPr sz="30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6" name="Picture Placeholder 3">
            <a:extLst>
              <a:ext uri="{FF2B5EF4-FFF2-40B4-BE49-F238E27FC236}">
                <a16:creationId xmlns:a16="http://schemas.microsoft.com/office/drawing/2014/main" id="{45230BBD-D8AC-0545-A7D5-13382E10E93A}"/>
              </a:ext>
            </a:extLst>
          </p:cNvPr>
          <p:cNvSpPr>
            <a:spLocks noGrp="1"/>
          </p:cNvSpPr>
          <p:nvPr>
            <p:ph type="pic" sz="quarter" idx="14"/>
          </p:nvPr>
        </p:nvSpPr>
        <p:spPr>
          <a:xfrm>
            <a:off x="638177" y="1809749"/>
            <a:ext cx="5181597" cy="4333876"/>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10D8EEC7-A4A8-754E-B0D5-1BD7DE8A8170}"/>
              </a:ext>
            </a:extLst>
          </p:cNvPr>
          <p:cNvSpPr>
            <a:spLocks noGrp="1"/>
          </p:cNvSpPr>
          <p:nvPr>
            <p:ph type="pic" sz="quarter" idx="15"/>
          </p:nvPr>
        </p:nvSpPr>
        <p:spPr>
          <a:xfrm>
            <a:off x="6368761" y="1809749"/>
            <a:ext cx="5181597" cy="4333876"/>
          </a:xfrm>
          <a:prstGeom prst="rect">
            <a:avLst/>
          </a:prstGeom>
        </p:spPr>
        <p:txBody>
          <a:bodyPr/>
          <a:lstStyle/>
          <a:p>
            <a:endParaRPr lang="en-US"/>
          </a:p>
        </p:txBody>
      </p:sp>
      <p:sp>
        <p:nvSpPr>
          <p:cNvPr id="9" name="Slide Number Placeholder 3">
            <a:extLst>
              <a:ext uri="{FF2B5EF4-FFF2-40B4-BE49-F238E27FC236}">
                <a16:creationId xmlns:a16="http://schemas.microsoft.com/office/drawing/2014/main" id="{ADE85D79-D6BD-7445-9FEA-56BA3B261046}"/>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311655019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315422960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73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_Foto_White background">
    <p:bg>
      <p:bgPr>
        <a:solidFill>
          <a:schemeClr val="bg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10908714"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6" name="Picture Placeholder 3">
            <a:extLst>
              <a:ext uri="{FF2B5EF4-FFF2-40B4-BE49-F238E27FC236}">
                <a16:creationId xmlns:a16="http://schemas.microsoft.com/office/drawing/2014/main" id="{45230BBD-D8AC-0545-A7D5-13382E10E93A}"/>
              </a:ext>
            </a:extLst>
          </p:cNvPr>
          <p:cNvSpPr>
            <a:spLocks noGrp="1"/>
          </p:cNvSpPr>
          <p:nvPr>
            <p:ph type="pic" sz="quarter" idx="14"/>
          </p:nvPr>
        </p:nvSpPr>
        <p:spPr>
          <a:xfrm>
            <a:off x="638177" y="1809749"/>
            <a:ext cx="5181597" cy="4333876"/>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10D8EEC7-A4A8-754E-B0D5-1BD7DE8A8170}"/>
              </a:ext>
            </a:extLst>
          </p:cNvPr>
          <p:cNvSpPr>
            <a:spLocks noGrp="1"/>
          </p:cNvSpPr>
          <p:nvPr>
            <p:ph type="pic" sz="quarter" idx="15"/>
          </p:nvPr>
        </p:nvSpPr>
        <p:spPr>
          <a:xfrm>
            <a:off x="6368761" y="1809749"/>
            <a:ext cx="5181597" cy="4333876"/>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8281D5A8-8B48-6E4A-9F52-6D02B4D92F8C}"/>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00138582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_Header_Text_Black background">
    <p:bg>
      <p:bgPr>
        <a:solidFill>
          <a:schemeClr val="tx1"/>
        </a:solidFill>
        <a:effectLst/>
      </p:bgPr>
    </p:bg>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id="{B5F1E7A3-042D-1A41-A4EE-C4B741F2F954}"/>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4">
            <a:extLst>
              <a:ext uri="{FF2B5EF4-FFF2-40B4-BE49-F238E27FC236}">
                <a16:creationId xmlns:a16="http://schemas.microsoft.com/office/drawing/2014/main" id="{0393B77B-8341-1C44-8B13-EC418665B44B}"/>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9" name="Picture Placeholder 4">
            <a:extLst>
              <a:ext uri="{FF2B5EF4-FFF2-40B4-BE49-F238E27FC236}">
                <a16:creationId xmlns:a16="http://schemas.microsoft.com/office/drawing/2014/main" id="{87791077-CFD2-474A-ADBD-B95943A91900}"/>
              </a:ext>
            </a:extLst>
          </p:cNvPr>
          <p:cNvSpPr>
            <a:spLocks noGrp="1"/>
          </p:cNvSpPr>
          <p:nvPr>
            <p:ph type="pic" sz="quarter" idx="19"/>
          </p:nvPr>
        </p:nvSpPr>
        <p:spPr>
          <a:xfrm>
            <a:off x="1" y="1"/>
            <a:ext cx="6096000" cy="6858000"/>
          </a:xfrm>
          <a:prstGeom prst="rect">
            <a:avLst/>
          </a:prstGeom>
        </p:spPr>
        <p:txBody>
          <a:bodyPr/>
          <a:lstStyle/>
          <a:p>
            <a:endParaRPr lang="en-LT" dirty="0"/>
          </a:p>
        </p:txBody>
      </p:sp>
      <p:sp>
        <p:nvSpPr>
          <p:cNvPr id="6" name="Slide Number Placeholder 3">
            <a:extLst>
              <a:ext uri="{FF2B5EF4-FFF2-40B4-BE49-F238E27FC236}">
                <a16:creationId xmlns:a16="http://schemas.microsoft.com/office/drawing/2014/main" id="{207DA501-84CC-F046-B537-8292A41DD1F4}"/>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45643291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_Header_Text_White background">
    <p:bg>
      <p:bgPr>
        <a:solidFill>
          <a:schemeClr val="bg1"/>
        </a:solidFill>
        <a:effectLst/>
      </p:bgPr>
    </p:bg>
    <p:spTree>
      <p:nvGrpSpPr>
        <p:cNvPr id="1" name=""/>
        <p:cNvGrpSpPr/>
        <p:nvPr/>
      </p:nvGrpSpPr>
      <p:grpSpPr>
        <a:xfrm>
          <a:off x="0" y="0"/>
          <a:ext cx="0" cy="0"/>
          <a:chOff x="0" y="0"/>
          <a:chExt cx="0" cy="0"/>
        </a:xfrm>
      </p:grpSpPr>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1" y="1"/>
            <a:ext cx="6096000" cy="6858000"/>
          </a:xfrm>
          <a:prstGeom prst="rect">
            <a:avLst/>
          </a:prstGeom>
        </p:spPr>
        <p:txBody>
          <a:bodyPr/>
          <a:lstStyle/>
          <a:p>
            <a:endParaRPr lang="en-LT" dirty="0"/>
          </a:p>
        </p:txBody>
      </p:sp>
      <p:sp>
        <p:nvSpPr>
          <p:cNvPr id="6" name="Slide Number Placeholder 3">
            <a:extLst>
              <a:ext uri="{FF2B5EF4-FFF2-40B4-BE49-F238E27FC236}">
                <a16:creationId xmlns:a16="http://schemas.microsoft.com/office/drawing/2014/main" id="{C730DB8E-FC22-D549-9388-A8698880AA8D}"/>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4081787762"/>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_Text_Foto_Black background">
    <p:bg>
      <p:bgPr>
        <a:solidFill>
          <a:schemeClr val="tx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6096000" y="1"/>
            <a:ext cx="6096000" cy="6858000"/>
          </a:xfrm>
          <a:prstGeom prst="rect">
            <a:avLst/>
          </a:prstGeom>
        </p:spPr>
        <p:txBody>
          <a:bodyPr/>
          <a:lstStyle/>
          <a:p>
            <a:endParaRPr lang="en-LT" dirty="0"/>
          </a:p>
        </p:txBody>
      </p:sp>
      <p:sp>
        <p:nvSpPr>
          <p:cNvPr id="6" name="Text Placeholder 20">
            <a:extLst>
              <a:ext uri="{FF2B5EF4-FFF2-40B4-BE49-F238E27FC236}">
                <a16:creationId xmlns:a16="http://schemas.microsoft.com/office/drawing/2014/main" id="{66AC166F-BD2D-6D49-902E-EA2D168F6C1B}"/>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4">
            <a:extLst>
              <a:ext uri="{FF2B5EF4-FFF2-40B4-BE49-F238E27FC236}">
                <a16:creationId xmlns:a16="http://schemas.microsoft.com/office/drawing/2014/main" id="{C1CCD885-C1EB-3A48-B8A0-CC1F23EEB6AE}"/>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Tree>
    <p:extLst>
      <p:ext uri="{BB962C8B-B14F-4D97-AF65-F5344CB8AC3E}">
        <p14:creationId xmlns:p14="http://schemas.microsoft.com/office/powerpoint/2010/main" val="156230621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_Text_Foto_White background">
    <p:bg>
      <p:bgPr>
        <a:solidFill>
          <a:schemeClr val="bg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6096000" y="1"/>
            <a:ext cx="6096000" cy="6858000"/>
          </a:xfrm>
          <a:prstGeom prst="rect">
            <a:avLst/>
          </a:prstGeom>
        </p:spPr>
        <p:txBody>
          <a:bodyPr/>
          <a:lstStyle/>
          <a:p>
            <a:endParaRPr lang="en-LT" dirty="0"/>
          </a:p>
        </p:txBody>
      </p:sp>
      <p:sp>
        <p:nvSpPr>
          <p:cNvPr id="6" name="Text Placeholder 20">
            <a:extLst>
              <a:ext uri="{FF2B5EF4-FFF2-40B4-BE49-F238E27FC236}">
                <a16:creationId xmlns:a16="http://schemas.microsoft.com/office/drawing/2014/main" id="{66AC166F-BD2D-6D49-902E-EA2D168F6C1B}"/>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4">
            <a:extLst>
              <a:ext uri="{FF2B5EF4-FFF2-40B4-BE49-F238E27FC236}">
                <a16:creationId xmlns:a16="http://schemas.microsoft.com/office/drawing/2014/main" id="{C1CCD885-C1EB-3A48-B8A0-CC1F23EEB6AE}"/>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Tree>
    <p:extLst>
      <p:ext uri="{BB962C8B-B14F-4D97-AF65-F5344CB8AC3E}">
        <p14:creationId xmlns:p14="http://schemas.microsoft.com/office/powerpoint/2010/main" val="332211794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to_Header_Four parts">
    <p:bg>
      <p:bgPr>
        <a:solidFill>
          <a:schemeClr val="bg1"/>
        </a:solidFill>
        <a:effectLst/>
      </p:bgPr>
    </p:bg>
    <p:spTree>
      <p:nvGrpSpPr>
        <p:cNvPr id="1" name=""/>
        <p:cNvGrpSpPr/>
        <p:nvPr/>
      </p:nvGrpSpPr>
      <p:grpSpPr>
        <a:xfrm>
          <a:off x="0" y="0"/>
          <a:ext cx="0" cy="0"/>
          <a:chOff x="0" y="0"/>
          <a:chExt cx="0" cy="0"/>
        </a:xfrm>
      </p:grpSpPr>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3429001"/>
            <a:ext cx="6096000" cy="3428997"/>
          </a:xfrm>
          <a:prstGeom prst="rect">
            <a:avLst/>
          </a:prstGeom>
        </p:spPr>
        <p:txBody>
          <a:bodyPr/>
          <a:lstStyle/>
          <a:p>
            <a:endParaRPr lang="en-LT" dirty="0"/>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1"/>
            <a:ext cx="6096000" cy="3428997"/>
          </a:xfrm>
          <a:prstGeom prst="rect">
            <a:avLst/>
          </a:prstGeom>
        </p:spPr>
        <p:txBody>
          <a:bodyPr/>
          <a:lstStyle/>
          <a:p>
            <a:endParaRPr lang="en-LT" dirty="0"/>
          </a:p>
        </p:txBody>
      </p:sp>
    </p:spTree>
    <p:extLst>
      <p:ext uri="{BB962C8B-B14F-4D97-AF65-F5344CB8AC3E}">
        <p14:creationId xmlns:p14="http://schemas.microsoft.com/office/powerpoint/2010/main" val="2989932070"/>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oto_Header_Four parts">
    <p:bg>
      <p:bgPr>
        <a:solidFill>
          <a:schemeClr val="tx1"/>
        </a:solidFill>
        <a:effectLst/>
      </p:bgPr>
    </p:bg>
    <p:spTree>
      <p:nvGrpSpPr>
        <p:cNvPr id="1" name=""/>
        <p:cNvGrpSpPr/>
        <p:nvPr/>
      </p:nvGrpSpPr>
      <p:grpSpPr>
        <a:xfrm>
          <a:off x="0" y="0"/>
          <a:ext cx="0" cy="0"/>
          <a:chOff x="0" y="0"/>
          <a:chExt cx="0" cy="0"/>
        </a:xfrm>
      </p:grpSpPr>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3429001"/>
            <a:ext cx="6096000" cy="3428997"/>
          </a:xfrm>
          <a:prstGeom prst="rect">
            <a:avLst/>
          </a:prstGeom>
        </p:spPr>
        <p:txBody>
          <a:bodyPr/>
          <a:lstStyle/>
          <a:p>
            <a:endParaRPr lang="en-LT" dirty="0"/>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1"/>
            <a:ext cx="6096000" cy="3428997"/>
          </a:xfrm>
          <a:prstGeom prst="rect">
            <a:avLst/>
          </a:prstGeom>
        </p:spPr>
        <p:txBody>
          <a:bodyPr/>
          <a:lstStyle/>
          <a:p>
            <a:endParaRPr lang="en-LT" dirty="0"/>
          </a:p>
        </p:txBody>
      </p:sp>
    </p:spTree>
    <p:extLst>
      <p:ext uri="{BB962C8B-B14F-4D97-AF65-F5344CB8AC3E}">
        <p14:creationId xmlns:p14="http://schemas.microsoft.com/office/powerpoint/2010/main" val="3899158391"/>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Foto_Header_Four parts">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1"/>
            <a:ext cx="6096000" cy="3428997"/>
          </a:xfrm>
          <a:prstGeom prst="rect">
            <a:avLst/>
          </a:prstGeom>
        </p:spPr>
        <p:txBody>
          <a:bodyPr/>
          <a:lstStyle/>
          <a:p>
            <a:endParaRPr lang="en-LT" dirty="0"/>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3428998"/>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3429003"/>
            <a:ext cx="6096000" cy="3428997"/>
          </a:xfrm>
          <a:prstGeom prst="rect">
            <a:avLst/>
          </a:prstGeom>
        </p:spPr>
        <p:txBody>
          <a:bodyPr/>
          <a:lstStyle/>
          <a:p>
            <a:endParaRPr lang="en-LT" dirty="0"/>
          </a:p>
        </p:txBody>
      </p:sp>
    </p:spTree>
    <p:extLst>
      <p:ext uri="{BB962C8B-B14F-4D97-AF65-F5344CB8AC3E}">
        <p14:creationId xmlns:p14="http://schemas.microsoft.com/office/powerpoint/2010/main" val="419705714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Foto_Header_Four parts">
    <p:bg>
      <p:bgPr>
        <a:solidFill>
          <a:schemeClr val="tx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1"/>
            <a:ext cx="6096000" cy="3428997"/>
          </a:xfrm>
          <a:prstGeom prst="rect">
            <a:avLst/>
          </a:prstGeom>
        </p:spPr>
        <p:txBody>
          <a:bodyPr/>
          <a:lstStyle/>
          <a:p>
            <a:endParaRPr lang="en-LT" dirty="0"/>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3428998"/>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3429003"/>
            <a:ext cx="6096000" cy="3428997"/>
          </a:xfrm>
          <a:prstGeom prst="rect">
            <a:avLst/>
          </a:prstGeom>
        </p:spPr>
        <p:txBody>
          <a:bodyPr/>
          <a:lstStyle/>
          <a:p>
            <a:endParaRPr lang="en-LT" dirty="0"/>
          </a:p>
        </p:txBody>
      </p:sp>
    </p:spTree>
    <p:extLst>
      <p:ext uri="{BB962C8B-B14F-4D97-AF65-F5344CB8AC3E}">
        <p14:creationId xmlns:p14="http://schemas.microsoft.com/office/powerpoint/2010/main" val="191177747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_Black background">
    <p:bg>
      <p:bgPr>
        <a:solidFill>
          <a:schemeClr val="tx1"/>
        </a:solidFill>
        <a:effectLst/>
      </p:bgPr>
    </p:bg>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97E286C-F119-164D-98B5-7554300BFF15}"/>
              </a:ext>
            </a:extLst>
          </p:cNvPr>
          <p:cNvGraphicFramePr/>
          <p:nvPr userDrawn="1">
            <p:extLst>
              <p:ext uri="{D42A27DB-BD31-4B8C-83A1-F6EECF244321}">
                <p14:modId xmlns:p14="http://schemas.microsoft.com/office/powerpoint/2010/main" val="1045820047"/>
              </p:ext>
            </p:extLst>
          </p:nvPr>
        </p:nvGraphicFramePr>
        <p:xfrm>
          <a:off x="988701" y="2767449"/>
          <a:ext cx="5988569" cy="38992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A36EB0B7-CB10-0C4C-B050-33BD0FB32D11}"/>
              </a:ext>
            </a:extLst>
          </p:cNvPr>
          <p:cNvGraphicFramePr/>
          <p:nvPr userDrawn="1">
            <p:extLst>
              <p:ext uri="{D42A27DB-BD31-4B8C-83A1-F6EECF244321}">
                <p14:modId xmlns:p14="http://schemas.microsoft.com/office/powerpoint/2010/main" val="467927560"/>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B4F772-2275-974B-AA4E-C0D2280B6421}"/>
              </a:ext>
            </a:extLst>
          </p:cNvPr>
          <p:cNvSpPr txBox="1"/>
          <p:nvPr userDrawn="1"/>
        </p:nvSpPr>
        <p:spPr>
          <a:xfrm>
            <a:off x="1279921" y="403225"/>
            <a:ext cx="9722695" cy="1986121"/>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rgbClr val="FFFF00"/>
              </a:solidFill>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Copy chart from Slide </a:t>
            </a:r>
            <a:r>
              <a:rPr lang="lt-LT" b="0" i="0" dirty="0" err="1">
                <a:solidFill>
                  <a:schemeClr val="bg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a:t>
            </a:r>
          </a:p>
          <a:p>
            <a:pPr algn="ctr">
              <a:lnSpc>
                <a:spcPct val="110000"/>
              </a:lnSpc>
              <a:spcAft>
                <a:spcPts val="1200"/>
              </a:spcAft>
            </a:pP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Copy the chart</a:t>
            </a:r>
            <a:b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Paste the chart on slide.</a:t>
            </a:r>
            <a:endParaRPr lang="lt-LT"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err="1">
                <a:solidFill>
                  <a:schemeClr val="bg1"/>
                </a:solidFill>
                <a:latin typeface="Inter Medium" panose="020B0502030000000004" pitchFamily="34" charset="0"/>
                <a:ea typeface="Inter Medium" panose="020B0502030000000004" pitchFamily="34" charset="0"/>
                <a:cs typeface="Inter Medium" panose="020B0502030000000004" pitchFamily="34" charset="0"/>
              </a:rPr>
              <a:t>Other</a:t>
            </a:r>
            <a:r>
              <a:rPr lang="lt-LT"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rPr>
              <a:t> charts must be created according to </a:t>
            </a:r>
            <a:r>
              <a:rPr lang="lt-LT" b="0" i="0" dirty="0" err="1">
                <a:solidFill>
                  <a:schemeClr val="bg1"/>
                </a:solidFill>
                <a:latin typeface="Inter Medium" panose="020B0502030000000004" pitchFamily="34" charset="0"/>
                <a:ea typeface="Inter Medium" panose="020B0502030000000004" pitchFamily="34" charset="0"/>
                <a:cs typeface="Inter Medium" panose="020B0502030000000004" pitchFamily="34" charset="0"/>
              </a:rPr>
              <a:t>this</a:t>
            </a:r>
            <a:r>
              <a:rPr lang="lt-LT"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rPr>
              <a:t> </a:t>
            </a:r>
            <a:r>
              <a:rPr lang="lt-LT" b="0" i="0" dirty="0" err="1">
                <a:solidFill>
                  <a:schemeClr val="bg1"/>
                </a:solidFill>
                <a:latin typeface="Inter Medium" panose="020B0502030000000004" pitchFamily="34" charset="0"/>
                <a:ea typeface="Inter Medium" panose="020B0502030000000004" pitchFamily="34" charset="0"/>
                <a:cs typeface="Inter Medium" panose="020B0502030000000004" pitchFamily="34" charset="0"/>
              </a:rPr>
              <a:t>design</a:t>
            </a:r>
            <a:r>
              <a:rPr lang="lt-LT"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rPr>
              <a:t>.</a:t>
            </a:r>
            <a:endParaRPr lang="en-US"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endParaRPr>
          </a:p>
        </p:txBody>
      </p:sp>
    </p:spTree>
    <p:extLst>
      <p:ext uri="{BB962C8B-B14F-4D97-AF65-F5344CB8AC3E}">
        <p14:creationId xmlns:p14="http://schemas.microsoft.com/office/powerpoint/2010/main" val="23231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_One Number">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8" name="Text Placeholder 6">
            <a:extLst>
              <a:ext uri="{FF2B5EF4-FFF2-40B4-BE49-F238E27FC236}">
                <a16:creationId xmlns:a16="http://schemas.microsoft.com/office/drawing/2014/main" id="{296451B7-2052-9240-BFB3-A9AA9A36AD9B}"/>
              </a:ext>
            </a:extLst>
          </p:cNvPr>
          <p:cNvSpPr>
            <a:spLocks noGrp="1"/>
          </p:cNvSpPr>
          <p:nvPr>
            <p:ph type="body" sz="quarter" idx="13" hasCustomPrompt="1"/>
          </p:nvPr>
        </p:nvSpPr>
        <p:spPr>
          <a:xfrm>
            <a:off x="0" y="3635439"/>
            <a:ext cx="2828658" cy="3222561"/>
          </a:xfrm>
          <a:prstGeom prst="rect">
            <a:avLst/>
          </a:prstGeom>
          <a:ln w="19050">
            <a:noFill/>
          </a:ln>
        </p:spPr>
        <p:txBody>
          <a:bodyPr/>
          <a:lstStyle>
            <a:lvl1pPr marL="0" indent="0" algn="ctr">
              <a:buNone/>
              <a:defRPr sz="24000" b="1" i="0">
                <a:ln w="19050">
                  <a:solidFill>
                    <a:schemeClr val="bg1"/>
                  </a:solidFill>
                </a:ln>
                <a:noFill/>
                <a:latin typeface="Inter" panose="020B0502030000000004" pitchFamily="34" charset="0"/>
                <a:ea typeface="Inter" panose="020B0502030000000004" pitchFamily="34" charset="0"/>
                <a:cs typeface="Inter" panose="020B0502030000000004" pitchFamily="34" charset="0"/>
              </a:defRPr>
            </a:lvl1pPr>
          </a:lstStyle>
          <a:p>
            <a:pPr lvl="0"/>
            <a:r>
              <a:rPr lang="en-US" dirty="0"/>
              <a:t>2</a:t>
            </a:r>
          </a:p>
        </p:txBody>
      </p:sp>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2840052" y="0"/>
            <a:ext cx="38100" cy="6858000"/>
          </a:xfrm>
          <a:prstGeom prst="rect">
            <a:avLst/>
          </a:prstGeom>
        </p:spPr>
      </p:pic>
      <p:pic>
        <p:nvPicPr>
          <p:cNvPr id="9" name="Picture 8">
            <a:extLst>
              <a:ext uri="{FF2B5EF4-FFF2-40B4-BE49-F238E27FC236}">
                <a16:creationId xmlns:a16="http://schemas.microsoft.com/office/drawing/2014/main" id="{DE4D699B-062F-E34A-B8AF-6AF33D54CB2F}"/>
              </a:ext>
            </a:extLst>
          </p:cNvPr>
          <p:cNvPicPr>
            <a:picLocks noChangeAspect="1"/>
          </p:cNvPicPr>
          <p:nvPr userDrawn="1"/>
        </p:nvPicPr>
        <p:blipFill rotWithShape="1">
          <a:blip r:embed="rId4"/>
          <a:srcRect l="-119640" t="58032" r="-170830" b="390"/>
          <a:stretch/>
        </p:blipFill>
        <p:spPr>
          <a:xfrm rot="5400000">
            <a:off x="1351336" y="52466"/>
            <a:ext cx="148773" cy="2851446"/>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3467098" y="3668711"/>
            <a:ext cx="6222494" cy="2724025"/>
          </a:xfrm>
          <a:prstGeom prst="rect">
            <a:avLst/>
          </a:prstGeom>
        </p:spPr>
        <p:txBody>
          <a:bodyPr anchor="b"/>
          <a:lstStyle>
            <a:lvl1pPr marL="0" indent="0">
              <a:buNone/>
              <a:defRPr sz="37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a:t>
            </a:r>
          </a:p>
        </p:txBody>
      </p:sp>
      <p:pic>
        <p:nvPicPr>
          <p:cNvPr id="19" name="Picture 18">
            <a:extLst>
              <a:ext uri="{FF2B5EF4-FFF2-40B4-BE49-F238E27FC236}">
                <a16:creationId xmlns:a16="http://schemas.microsoft.com/office/drawing/2014/main" id="{E6E61C04-401B-A548-95BE-432EEC7539D9}"/>
              </a:ext>
            </a:extLst>
          </p:cNvPr>
          <p:cNvPicPr>
            <a:picLocks noChangeAspect="1"/>
          </p:cNvPicPr>
          <p:nvPr userDrawn="1"/>
        </p:nvPicPr>
        <p:blipFill>
          <a:blip r:embed="rId5"/>
          <a:stretch>
            <a:fillRect/>
          </a:stretch>
        </p:blipFill>
        <p:spPr>
          <a:xfrm>
            <a:off x="1373481" y="1329925"/>
            <a:ext cx="1104900" cy="254000"/>
          </a:xfrm>
          <a:prstGeom prst="rect">
            <a:avLst/>
          </a:prstGeom>
        </p:spPr>
      </p:pic>
      <p:sp>
        <p:nvSpPr>
          <p:cNvPr id="13" name="Text Placeholder 2">
            <a:extLst>
              <a:ext uri="{FF2B5EF4-FFF2-40B4-BE49-F238E27FC236}">
                <a16:creationId xmlns:a16="http://schemas.microsoft.com/office/drawing/2014/main" id="{C83BDE46-B3FD-934A-954D-8ED9ABBD069B}"/>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4" name="TextBox 13">
            <a:extLst>
              <a:ext uri="{FF2B5EF4-FFF2-40B4-BE49-F238E27FC236}">
                <a16:creationId xmlns:a16="http://schemas.microsoft.com/office/drawing/2014/main" id="{5D93AD1B-7E9A-944B-B801-B65F2423E5BA}"/>
              </a:ext>
            </a:extLst>
          </p:cNvPr>
          <p:cNvSpPr txBox="1"/>
          <p:nvPr userDrawn="1"/>
        </p:nvSpPr>
        <p:spPr>
          <a:xfrm>
            <a:off x="3467098" y="1289465"/>
            <a:ext cx="4604847" cy="323165"/>
          </a:xfrm>
          <a:prstGeom prst="rect">
            <a:avLst/>
          </a:prstGeom>
          <a:noFill/>
        </p:spPr>
        <p:txBody>
          <a:bodyPr wrap="square" rtlCol="0">
            <a:spAutoFit/>
          </a:bodyPr>
          <a:lstStyle/>
          <a:p>
            <a:r>
              <a:rPr lang="en-LT" sz="15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t>KAUNAS UNIVERSITY OF TECHNOLOGY</a:t>
            </a:r>
          </a:p>
        </p:txBody>
      </p:sp>
    </p:spTree>
    <p:extLst>
      <p:ext uri="{BB962C8B-B14F-4D97-AF65-F5344CB8AC3E}">
        <p14:creationId xmlns:p14="http://schemas.microsoft.com/office/powerpoint/2010/main" val="3364796189"/>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_White backgroun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19E62AA-E2D7-254E-B7E9-789668C3EE84}"/>
              </a:ext>
            </a:extLst>
          </p:cNvPr>
          <p:cNvGraphicFramePr/>
          <p:nvPr userDrawn="1">
            <p:extLst>
              <p:ext uri="{D42A27DB-BD31-4B8C-83A1-F6EECF244321}">
                <p14:modId xmlns:p14="http://schemas.microsoft.com/office/powerpoint/2010/main" val="3773615434"/>
              </p:ext>
            </p:extLst>
          </p:nvPr>
        </p:nvGraphicFramePr>
        <p:xfrm>
          <a:off x="988701" y="2763075"/>
          <a:ext cx="5995285" cy="390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F4103FC-5D4B-6148-8344-357F85691C58}"/>
              </a:ext>
            </a:extLst>
          </p:cNvPr>
          <p:cNvGraphicFramePr/>
          <p:nvPr userDrawn="1">
            <p:extLst>
              <p:ext uri="{D42A27DB-BD31-4B8C-83A1-F6EECF244321}">
                <p14:modId xmlns:p14="http://schemas.microsoft.com/office/powerpoint/2010/main" val="3843688310"/>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FBCAAAE-80A2-E844-AF0A-BF81197DCFF9}"/>
              </a:ext>
            </a:extLst>
          </p:cNvPr>
          <p:cNvSpPr txBox="1"/>
          <p:nvPr userDrawn="1"/>
        </p:nvSpPr>
        <p:spPr>
          <a:xfrm>
            <a:off x="1279921" y="403225"/>
            <a:ext cx="9722695" cy="1986121"/>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chemeClr val="tx1"/>
              </a:solidFill>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Copy chart from Slide </a:t>
            </a:r>
            <a:r>
              <a:rPr lang="lt-LT" b="0" i="0" dirty="0" err="1">
                <a:solidFill>
                  <a:schemeClr val="tx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a:t>
            </a:r>
          </a:p>
          <a:p>
            <a:pPr algn="ctr">
              <a:lnSpc>
                <a:spcPct val="110000"/>
              </a:lnSpc>
              <a:spcAft>
                <a:spcPts val="1200"/>
              </a:spcAft>
            </a:pP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Copy the chart</a:t>
            </a:r>
            <a:b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Paste the chart on slide.</a:t>
            </a:r>
            <a:endParaRPr lang="lt-LT"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Other</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 charts must be created according to </a:t>
            </a: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this</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 </a:t>
            </a: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design</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a:t>
            </a:r>
            <a:endParaRPr lang="en-US"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endParaRPr>
          </a:p>
        </p:txBody>
      </p:sp>
    </p:spTree>
    <p:extLst>
      <p:ext uri="{BB962C8B-B14F-4D97-AF65-F5344CB8AC3E}">
        <p14:creationId xmlns:p14="http://schemas.microsoft.com/office/powerpoint/2010/main" val="9681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_Black background">
    <p:bg>
      <p:bgPr>
        <a:solidFill>
          <a:schemeClr val="tx1"/>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C492272-9779-2241-83F3-E687CBCE187A}"/>
              </a:ext>
            </a:extLst>
          </p:cNvPr>
          <p:cNvGraphicFramePr>
            <a:graphicFrameLocks noGrp="1"/>
          </p:cNvGraphicFramePr>
          <p:nvPr userDrawn="1">
            <p:extLst>
              <p:ext uri="{D42A27DB-BD31-4B8C-83A1-F6EECF244321}">
                <p14:modId xmlns:p14="http://schemas.microsoft.com/office/powerpoint/2010/main" val="3480262572"/>
              </p:ext>
            </p:extLst>
          </p:nvPr>
        </p:nvGraphicFramePr>
        <p:xfrm>
          <a:off x="947737" y="2736570"/>
          <a:ext cx="10077314" cy="3475035"/>
        </p:xfrm>
        <a:graphic>
          <a:graphicData uri="http://schemas.openxmlformats.org/drawingml/2006/table">
            <a:tbl>
              <a:tblPr firstRow="1" bandRow="1">
                <a:tableStyleId>{073A0DAA-6AF3-43AB-8588-CEC1D06C72B9}</a:tableStyleId>
              </a:tblPr>
              <a:tblGrid>
                <a:gridCol w="525463">
                  <a:extLst>
                    <a:ext uri="{9D8B030D-6E8A-4147-A177-3AD203B41FA5}">
                      <a16:colId xmlns:a16="http://schemas.microsoft.com/office/drawing/2014/main" val="553379762"/>
                    </a:ext>
                  </a:extLst>
                </a:gridCol>
                <a:gridCol w="5672183">
                  <a:extLst>
                    <a:ext uri="{9D8B030D-6E8A-4147-A177-3AD203B41FA5}">
                      <a16:colId xmlns:a16="http://schemas.microsoft.com/office/drawing/2014/main" val="2887563481"/>
                    </a:ext>
                  </a:extLst>
                </a:gridCol>
                <a:gridCol w="2632166">
                  <a:extLst>
                    <a:ext uri="{9D8B030D-6E8A-4147-A177-3AD203B41FA5}">
                      <a16:colId xmlns:a16="http://schemas.microsoft.com/office/drawing/2014/main" val="1877026651"/>
                    </a:ext>
                  </a:extLst>
                </a:gridCol>
                <a:gridCol w="1247502">
                  <a:extLst>
                    <a:ext uri="{9D8B030D-6E8A-4147-A177-3AD203B41FA5}">
                      <a16:colId xmlns:a16="http://schemas.microsoft.com/office/drawing/2014/main" val="2481374449"/>
                    </a:ext>
                  </a:extLst>
                </a:gridCol>
              </a:tblGrid>
              <a:tr h="695007">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Nr.</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Magna aliquam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Enim ad minim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Iriure</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1</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Aoreet dolore magna aliquam erat volutpat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Praesent luptatum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2</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Ut wisi enim ad minim veniam, quis nostrud</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Dolore te feugait nul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3</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Exerci tation ullamcorper suscipit lobortis nisl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Augue duis</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4</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Duis autem vel eum iriure dolor </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Te feugait nulla facilisi</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
        <p:nvSpPr>
          <p:cNvPr id="12" name="TextBox 11">
            <a:extLst>
              <a:ext uri="{FF2B5EF4-FFF2-40B4-BE49-F238E27FC236}">
                <a16:creationId xmlns:a16="http://schemas.microsoft.com/office/drawing/2014/main" id="{0A4775A3-EB07-A141-A562-5216ADEA360A}"/>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rgbClr val="FFFF00"/>
              </a:solidFill>
              <a:latin typeface="Inter" panose="020B0502030000000004" pitchFamily="34" charset="0"/>
              <a:ea typeface="Inter" panose="020B0502030000000004" pitchFamily="34" charset="0"/>
              <a:cs typeface="Inter" panose="020B05020300000000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Copy table from Slide </a:t>
            </a:r>
            <a:r>
              <a:rPr lang="lt-LT" b="0" i="0" dirty="0" err="1">
                <a:solidFill>
                  <a:schemeClr val="bg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Copy the table</a:t>
            </a:r>
            <a:b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Paste the table on slide.</a:t>
            </a:r>
            <a:endParaRPr lang="lt-LT"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424208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_White backgroun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D4B7795-ED57-BA41-9394-B33607ADC5F5}"/>
              </a:ext>
            </a:extLst>
          </p:cNvPr>
          <p:cNvGraphicFramePr>
            <a:graphicFrameLocks noGrp="1"/>
          </p:cNvGraphicFramePr>
          <p:nvPr userDrawn="1">
            <p:extLst>
              <p:ext uri="{D42A27DB-BD31-4B8C-83A1-F6EECF244321}">
                <p14:modId xmlns:p14="http://schemas.microsoft.com/office/powerpoint/2010/main" val="3518219809"/>
              </p:ext>
            </p:extLst>
          </p:nvPr>
        </p:nvGraphicFramePr>
        <p:xfrm>
          <a:off x="947737" y="2736570"/>
          <a:ext cx="10279789" cy="3475035"/>
        </p:xfrm>
        <a:graphic>
          <a:graphicData uri="http://schemas.openxmlformats.org/drawingml/2006/table">
            <a:tbl>
              <a:tblPr firstRow="1" bandRow="1">
                <a:tableStyleId>{073A0DAA-6AF3-43AB-8588-CEC1D06C72B9}</a:tableStyleId>
              </a:tblPr>
              <a:tblGrid>
                <a:gridCol w="528366">
                  <a:extLst>
                    <a:ext uri="{9D8B030D-6E8A-4147-A177-3AD203B41FA5}">
                      <a16:colId xmlns:a16="http://schemas.microsoft.com/office/drawing/2014/main" val="553379762"/>
                    </a:ext>
                  </a:extLst>
                </a:gridCol>
                <a:gridCol w="5669280">
                  <a:extLst>
                    <a:ext uri="{9D8B030D-6E8A-4147-A177-3AD203B41FA5}">
                      <a16:colId xmlns:a16="http://schemas.microsoft.com/office/drawing/2014/main" val="2887563481"/>
                    </a:ext>
                  </a:extLst>
                </a:gridCol>
                <a:gridCol w="2625634">
                  <a:extLst>
                    <a:ext uri="{9D8B030D-6E8A-4147-A177-3AD203B41FA5}">
                      <a16:colId xmlns:a16="http://schemas.microsoft.com/office/drawing/2014/main" val="1877026651"/>
                    </a:ext>
                  </a:extLst>
                </a:gridCol>
                <a:gridCol w="1456509">
                  <a:extLst>
                    <a:ext uri="{9D8B030D-6E8A-4147-A177-3AD203B41FA5}">
                      <a16:colId xmlns:a16="http://schemas.microsoft.com/office/drawing/2014/main" val="2481374449"/>
                    </a:ext>
                  </a:extLst>
                </a:gridCol>
              </a:tblGrid>
              <a:tr h="695007">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Nr.</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Magna aliquam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Enim ad minim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Iriure</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1</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Aoreet dolore magna aliquam erat volutpat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Praesent luptatum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2</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Ut wisi enim ad minim veniam, quis nostrud</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Dolore te feugait nul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3</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Exerci tation ullamcorper suscipit lobortis nisl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Augue duis</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4</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Duis autem vel eum iriure dolor </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Te feugait nulla facilisi</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
        <p:nvSpPr>
          <p:cNvPr id="4" name="TextBox 3">
            <a:extLst>
              <a:ext uri="{FF2B5EF4-FFF2-40B4-BE49-F238E27FC236}">
                <a16:creationId xmlns:a16="http://schemas.microsoft.com/office/drawing/2014/main" id="{BFB6A585-1753-A34C-8DD7-7369E5275DA5}"/>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chemeClr val="tx1"/>
              </a:solidFill>
              <a:latin typeface="Inter" panose="020B0502030000000004" pitchFamily="34" charset="0"/>
              <a:ea typeface="Inter" panose="020B0502030000000004" pitchFamily="34" charset="0"/>
              <a:cs typeface="Inter" panose="020B05020300000000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Copy table from Slide </a:t>
            </a:r>
            <a:r>
              <a:rPr lang="lt-LT" b="0" i="0" dirty="0" err="1">
                <a:solidFill>
                  <a:schemeClr val="tx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Copy the table</a:t>
            </a:r>
            <a:b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Paste the table on slide.</a:t>
            </a:r>
            <a:endParaRPr lang="lt-LT"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525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_Two Numbers">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pic>
        <p:nvPicPr>
          <p:cNvPr id="14" name="Picture 13">
            <a:extLst>
              <a:ext uri="{FF2B5EF4-FFF2-40B4-BE49-F238E27FC236}">
                <a16:creationId xmlns:a16="http://schemas.microsoft.com/office/drawing/2014/main" id="{A555EE49-EA86-604D-B79E-1835648D4373}"/>
              </a:ext>
            </a:extLst>
          </p:cNvPr>
          <p:cNvPicPr>
            <a:picLocks noChangeAspect="1"/>
          </p:cNvPicPr>
          <p:nvPr userDrawn="1"/>
        </p:nvPicPr>
        <p:blipFill rotWithShape="1">
          <a:blip r:embed="rId4"/>
          <a:srcRect l="-254768" t="1" r="-836988" b="29251"/>
          <a:stretch/>
        </p:blipFill>
        <p:spPr>
          <a:xfrm rot="5400000">
            <a:off x="2198923" y="-847734"/>
            <a:ext cx="454047" cy="4851894"/>
          </a:xfrm>
          <a:prstGeom prst="rect">
            <a:avLst/>
          </a:prstGeom>
        </p:spPr>
      </p:pic>
      <p:sp>
        <p:nvSpPr>
          <p:cNvPr id="8" name="Text Placeholder 6">
            <a:extLst>
              <a:ext uri="{FF2B5EF4-FFF2-40B4-BE49-F238E27FC236}">
                <a16:creationId xmlns:a16="http://schemas.microsoft.com/office/drawing/2014/main" id="{296451B7-2052-9240-BFB3-A9AA9A36AD9B}"/>
              </a:ext>
            </a:extLst>
          </p:cNvPr>
          <p:cNvSpPr>
            <a:spLocks noGrp="1"/>
          </p:cNvSpPr>
          <p:nvPr>
            <p:ph type="body" sz="quarter" idx="13" hasCustomPrompt="1"/>
          </p:nvPr>
        </p:nvSpPr>
        <p:spPr>
          <a:xfrm>
            <a:off x="0" y="3635439"/>
            <a:ext cx="4826508" cy="3222561"/>
          </a:xfrm>
          <a:prstGeom prst="rect">
            <a:avLst/>
          </a:prstGeom>
          <a:ln w="19050">
            <a:noFill/>
          </a:ln>
        </p:spPr>
        <p:txBody>
          <a:bodyPr/>
          <a:lstStyle>
            <a:lvl1pPr marL="0" indent="0" algn="ctr">
              <a:buNone/>
              <a:defRPr sz="24000" b="1" i="0">
                <a:ln w="19050">
                  <a:solidFill>
                    <a:schemeClr val="bg1"/>
                  </a:solidFill>
                </a:ln>
                <a:noFill/>
                <a:latin typeface="Inter" panose="020B0502030000000004" pitchFamily="34" charset="0"/>
                <a:ea typeface="Inter" panose="020B0502030000000004" pitchFamily="34" charset="0"/>
                <a:cs typeface="Inter" panose="020B0502030000000004" pitchFamily="34" charset="0"/>
              </a:defRPr>
            </a:lvl1pPr>
          </a:lstStyle>
          <a:p>
            <a:pPr lvl="0"/>
            <a:r>
              <a:rPr lang="en-US" dirty="0"/>
              <a:t>28</a:t>
            </a:r>
          </a:p>
        </p:txBody>
      </p:sp>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4832844" y="0"/>
            <a:ext cx="38100" cy="6858000"/>
          </a:xfrm>
          <a:prstGeom prst="rect">
            <a:avLst/>
          </a:prstGeom>
        </p:spPr>
      </p:pic>
      <p:pic>
        <p:nvPicPr>
          <p:cNvPr id="6" name="Picture 5">
            <a:extLst>
              <a:ext uri="{FF2B5EF4-FFF2-40B4-BE49-F238E27FC236}">
                <a16:creationId xmlns:a16="http://schemas.microsoft.com/office/drawing/2014/main" id="{E48C8245-A0B5-4343-A773-99B1AC5A1C19}"/>
              </a:ext>
            </a:extLst>
          </p:cNvPr>
          <p:cNvPicPr>
            <a:picLocks noChangeAspect="1"/>
          </p:cNvPicPr>
          <p:nvPr userDrawn="1"/>
        </p:nvPicPr>
        <p:blipFill>
          <a:blip r:embed="rId5"/>
          <a:stretch>
            <a:fillRect/>
          </a:stretch>
        </p:blipFill>
        <p:spPr>
          <a:xfrm>
            <a:off x="3278535" y="1329925"/>
            <a:ext cx="1104900" cy="254000"/>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5477810" y="3668711"/>
            <a:ext cx="4361134" cy="2724025"/>
          </a:xfrm>
          <a:prstGeom prst="rect">
            <a:avLst/>
          </a:prstGeom>
        </p:spPr>
        <p:txBody>
          <a:bodyPr anchor="b"/>
          <a:lstStyle>
            <a:lvl1pPr marL="0" indent="0">
              <a:buNone/>
              <a:defRPr sz="37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a:t>
            </a:r>
          </a:p>
        </p:txBody>
      </p:sp>
      <p:sp>
        <p:nvSpPr>
          <p:cNvPr id="12" name="Text Placeholder 2">
            <a:extLst>
              <a:ext uri="{FF2B5EF4-FFF2-40B4-BE49-F238E27FC236}">
                <a16:creationId xmlns:a16="http://schemas.microsoft.com/office/drawing/2014/main" id="{20FA2AC1-A86F-6246-9CF6-463924E7F598}"/>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3" name="TextBox 12">
            <a:extLst>
              <a:ext uri="{FF2B5EF4-FFF2-40B4-BE49-F238E27FC236}">
                <a16:creationId xmlns:a16="http://schemas.microsoft.com/office/drawing/2014/main" id="{9926F31A-D9EF-A541-B58C-EF4A2221ECB9}"/>
              </a:ext>
            </a:extLst>
          </p:cNvPr>
          <p:cNvSpPr txBox="1"/>
          <p:nvPr userDrawn="1"/>
        </p:nvSpPr>
        <p:spPr>
          <a:xfrm>
            <a:off x="5477810" y="1289465"/>
            <a:ext cx="4604847" cy="323165"/>
          </a:xfrm>
          <a:prstGeom prst="rect">
            <a:avLst/>
          </a:prstGeom>
          <a:noFill/>
        </p:spPr>
        <p:txBody>
          <a:bodyPr wrap="square" rtlCol="0">
            <a:spAutoFit/>
          </a:bodyPr>
          <a:lstStyle/>
          <a:p>
            <a:r>
              <a:rPr lang="en-LT" sz="15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t>KAUNAS UNIVERSITY OF TECHNOLOGY</a:t>
            </a:r>
          </a:p>
        </p:txBody>
      </p:sp>
    </p:spTree>
    <p:extLst>
      <p:ext uri="{BB962C8B-B14F-4D97-AF65-F5344CB8AC3E}">
        <p14:creationId xmlns:p14="http://schemas.microsoft.com/office/powerpoint/2010/main" val="374483783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ogan_Black background">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pic>
        <p:nvPicPr>
          <p:cNvPr id="10" name="Picture 9">
            <a:extLst>
              <a:ext uri="{FF2B5EF4-FFF2-40B4-BE49-F238E27FC236}">
                <a16:creationId xmlns:a16="http://schemas.microsoft.com/office/drawing/2014/main" id="{6B7DEC24-8D93-6D48-A79C-7BDDFFA2B161}"/>
              </a:ext>
            </a:extLst>
          </p:cNvPr>
          <p:cNvPicPr>
            <a:picLocks noChangeAspect="1"/>
          </p:cNvPicPr>
          <p:nvPr userDrawn="1"/>
        </p:nvPicPr>
        <p:blipFill>
          <a:blip r:embed="rId2"/>
          <a:stretch>
            <a:fillRect/>
          </a:stretch>
        </p:blipFill>
        <p:spPr>
          <a:xfrm>
            <a:off x="11013890" y="0"/>
            <a:ext cx="38100" cy="6858000"/>
          </a:xfrm>
          <a:prstGeom prst="rect">
            <a:avLst/>
          </a:prstGeom>
        </p:spPr>
      </p:pic>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16" name="Picture 15">
            <a:extLst>
              <a:ext uri="{FF2B5EF4-FFF2-40B4-BE49-F238E27FC236}">
                <a16:creationId xmlns:a16="http://schemas.microsoft.com/office/drawing/2014/main" id="{A7015AA5-A63A-AA42-ACD1-300F08FBDCD4}"/>
              </a:ext>
            </a:extLst>
          </p:cNvPr>
          <p:cNvPicPr>
            <a:picLocks noChangeAspect="1"/>
          </p:cNvPicPr>
          <p:nvPr userDrawn="1"/>
        </p:nvPicPr>
        <p:blipFill rotWithShape="1">
          <a:blip r:embed="rId3"/>
          <a:srcRect t="-1" r="9663" b="-12809"/>
          <a:stretch/>
        </p:blipFill>
        <p:spPr>
          <a:xfrm>
            <a:off x="0" y="1356723"/>
            <a:ext cx="11013890" cy="214901"/>
          </a:xfrm>
          <a:prstGeom prst="rect">
            <a:avLst/>
          </a:prstGeom>
        </p:spPr>
      </p:pic>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23" name="Picture 22">
            <a:extLst>
              <a:ext uri="{FF2B5EF4-FFF2-40B4-BE49-F238E27FC236}">
                <a16:creationId xmlns:a16="http://schemas.microsoft.com/office/drawing/2014/main" id="{810A3938-1C5A-734A-9AEB-AA2A81156F6C}"/>
              </a:ext>
            </a:extLst>
          </p:cNvPr>
          <p:cNvPicPr>
            <a:picLocks noChangeAspect="1"/>
          </p:cNvPicPr>
          <p:nvPr userDrawn="1"/>
        </p:nvPicPr>
        <p:blipFill>
          <a:blip r:embed="rId4"/>
          <a:stretch>
            <a:fillRect/>
          </a:stretch>
        </p:blipFill>
        <p:spPr>
          <a:xfrm>
            <a:off x="11314565" y="696317"/>
            <a:ext cx="590984" cy="318475"/>
          </a:xfrm>
          <a:prstGeom prst="rect">
            <a:avLst/>
          </a:prstGeom>
        </p:spPr>
      </p:pic>
      <p:sp>
        <p:nvSpPr>
          <p:cNvPr id="11" name="Slide Number Placeholder 3">
            <a:extLst>
              <a:ext uri="{FF2B5EF4-FFF2-40B4-BE49-F238E27FC236}">
                <a16:creationId xmlns:a16="http://schemas.microsoft.com/office/drawing/2014/main" id="{16AAE050-80B0-E943-B294-2C9DD7CDE74B}"/>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1195424930"/>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ogan_White background">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0" i="0">
                <a:solidFill>
                  <a:schemeClr val="tx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tx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11" name="Picture 10">
            <a:extLst>
              <a:ext uri="{FF2B5EF4-FFF2-40B4-BE49-F238E27FC236}">
                <a16:creationId xmlns:a16="http://schemas.microsoft.com/office/drawing/2014/main" id="{BC028207-03C6-EB4F-8087-70DFE414C3FB}"/>
              </a:ext>
            </a:extLst>
          </p:cNvPr>
          <p:cNvPicPr>
            <a:picLocks noChangeAspect="1"/>
          </p:cNvPicPr>
          <p:nvPr userDrawn="1"/>
        </p:nvPicPr>
        <p:blipFill>
          <a:blip r:embed="rId2"/>
          <a:stretch>
            <a:fillRect/>
          </a:stretch>
        </p:blipFill>
        <p:spPr>
          <a:xfrm>
            <a:off x="11314563" y="696316"/>
            <a:ext cx="590985" cy="318475"/>
          </a:xfrm>
          <a:prstGeom prst="rect">
            <a:avLst/>
          </a:prstGeom>
        </p:spPr>
      </p:pic>
      <p:pic>
        <p:nvPicPr>
          <p:cNvPr id="14" name="Picture 13">
            <a:extLst>
              <a:ext uri="{FF2B5EF4-FFF2-40B4-BE49-F238E27FC236}">
                <a16:creationId xmlns:a16="http://schemas.microsoft.com/office/drawing/2014/main" id="{E8B3520C-4886-5844-B632-0EFDEEFA04BE}"/>
              </a:ext>
            </a:extLst>
          </p:cNvPr>
          <p:cNvPicPr>
            <a:picLocks noChangeAspect="1"/>
          </p:cNvPicPr>
          <p:nvPr userDrawn="1"/>
        </p:nvPicPr>
        <p:blipFill>
          <a:blip r:embed="rId3"/>
          <a:stretch>
            <a:fillRect/>
          </a:stretch>
        </p:blipFill>
        <p:spPr>
          <a:xfrm>
            <a:off x="11010097" y="0"/>
            <a:ext cx="38100" cy="6858000"/>
          </a:xfrm>
          <a:prstGeom prst="rect">
            <a:avLst/>
          </a:prstGeom>
        </p:spPr>
      </p:pic>
      <p:pic>
        <p:nvPicPr>
          <p:cNvPr id="15" name="Picture 14">
            <a:extLst>
              <a:ext uri="{FF2B5EF4-FFF2-40B4-BE49-F238E27FC236}">
                <a16:creationId xmlns:a16="http://schemas.microsoft.com/office/drawing/2014/main" id="{DBBDCAF9-A99D-AB48-B61A-DEA4A9FF6C9F}"/>
              </a:ext>
            </a:extLst>
          </p:cNvPr>
          <p:cNvPicPr>
            <a:picLocks noChangeAspect="1"/>
          </p:cNvPicPr>
          <p:nvPr userDrawn="1"/>
        </p:nvPicPr>
        <p:blipFill rotWithShape="1">
          <a:blip r:embed="rId4"/>
          <a:srcRect r="9625" b="-49952"/>
          <a:stretch/>
        </p:blipFill>
        <p:spPr>
          <a:xfrm>
            <a:off x="0" y="1356709"/>
            <a:ext cx="11018622" cy="285659"/>
          </a:xfrm>
          <a:prstGeom prst="rect">
            <a:avLst/>
          </a:prstGeom>
        </p:spPr>
      </p:pic>
      <p:sp>
        <p:nvSpPr>
          <p:cNvPr id="10" name="Slide Number Placeholder 3">
            <a:extLst>
              <a:ext uri="{FF2B5EF4-FFF2-40B4-BE49-F238E27FC236}">
                <a16:creationId xmlns:a16="http://schemas.microsoft.com/office/drawing/2014/main" id="{75DBDACD-F72D-4347-B282-C11CA7E9B316}"/>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14975721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Black background">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11" name="Picture 10">
            <a:extLst>
              <a:ext uri="{FF2B5EF4-FFF2-40B4-BE49-F238E27FC236}">
                <a16:creationId xmlns:a16="http://schemas.microsoft.com/office/drawing/2014/main" id="{69C3A560-9403-BC49-A5F7-C015081D15DE}"/>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2" name="Picture 11">
            <a:extLst>
              <a:ext uri="{FF2B5EF4-FFF2-40B4-BE49-F238E27FC236}">
                <a16:creationId xmlns:a16="http://schemas.microsoft.com/office/drawing/2014/main" id="{6E36B143-6BE1-0541-83D6-F8722667238A}"/>
              </a:ext>
            </a:extLst>
          </p:cNvPr>
          <p:cNvPicPr>
            <a:picLocks noChangeAspect="1"/>
          </p:cNvPicPr>
          <p:nvPr userDrawn="1"/>
        </p:nvPicPr>
        <p:blipFill>
          <a:blip r:embed="rId3"/>
          <a:stretch>
            <a:fillRect/>
          </a:stretch>
        </p:blipFill>
        <p:spPr>
          <a:xfrm>
            <a:off x="11163044" y="696317"/>
            <a:ext cx="590984" cy="318475"/>
          </a:xfrm>
          <a:prstGeom prst="rect">
            <a:avLst/>
          </a:prstGeom>
        </p:spPr>
      </p:pic>
      <p:sp>
        <p:nvSpPr>
          <p:cNvPr id="8" name="Slide Number Placeholder 3">
            <a:extLst>
              <a:ext uri="{FF2B5EF4-FFF2-40B4-BE49-F238E27FC236}">
                <a16:creationId xmlns:a16="http://schemas.microsoft.com/office/drawing/2014/main" id="{9A5D1039-D9CB-C345-BC30-CCE7727C8314}"/>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4182828940"/>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White background">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tx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9" name="Picture 8">
            <a:extLst>
              <a:ext uri="{FF2B5EF4-FFF2-40B4-BE49-F238E27FC236}">
                <a16:creationId xmlns:a16="http://schemas.microsoft.com/office/drawing/2014/main" id="{C66F165C-7173-9B41-9B41-5FC5C0B7D53F}"/>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4" name="Picture 13">
            <a:extLst>
              <a:ext uri="{FF2B5EF4-FFF2-40B4-BE49-F238E27FC236}">
                <a16:creationId xmlns:a16="http://schemas.microsoft.com/office/drawing/2014/main" id="{0B47D6DC-D91B-A144-80BE-9E55BF0FD1FC}"/>
              </a:ext>
            </a:extLst>
          </p:cNvPr>
          <p:cNvPicPr>
            <a:picLocks noChangeAspect="1"/>
          </p:cNvPicPr>
          <p:nvPr userDrawn="1"/>
        </p:nvPicPr>
        <p:blipFill>
          <a:blip r:embed="rId3"/>
          <a:stretch>
            <a:fillRect/>
          </a:stretch>
        </p:blipFill>
        <p:spPr>
          <a:xfrm>
            <a:off x="11163222" y="696316"/>
            <a:ext cx="590985" cy="318475"/>
          </a:xfrm>
          <a:prstGeom prst="rect">
            <a:avLst/>
          </a:prstGeom>
        </p:spPr>
      </p:pic>
      <p:sp>
        <p:nvSpPr>
          <p:cNvPr id="8" name="Slide Number Placeholder 3">
            <a:extLst>
              <a:ext uri="{FF2B5EF4-FFF2-40B4-BE49-F238E27FC236}">
                <a16:creationId xmlns:a16="http://schemas.microsoft.com/office/drawing/2014/main" id="{BAFD13B1-56F9-4444-AA73-38EC04BF9A0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233462981"/>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_Two parts">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4" name="Text Placeholder 20">
            <a:extLst>
              <a:ext uri="{FF2B5EF4-FFF2-40B4-BE49-F238E27FC236}">
                <a16:creationId xmlns:a16="http://schemas.microsoft.com/office/drawing/2014/main" id="{F497E261-9388-AC42-BFA8-252592EA0D4A}"/>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8" name="Slide Number Placeholder 3">
            <a:extLst>
              <a:ext uri="{FF2B5EF4-FFF2-40B4-BE49-F238E27FC236}">
                <a16:creationId xmlns:a16="http://schemas.microsoft.com/office/drawing/2014/main" id="{7097BC22-7AFA-9C42-947D-4B0B979CA803}"/>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379643725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01343"/>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14" r:id="rId3"/>
    <p:sldLayoutId id="2147483715" r:id="rId4"/>
    <p:sldLayoutId id="2147483716" r:id="rId5"/>
    <p:sldLayoutId id="2147483723" r:id="rId6"/>
    <p:sldLayoutId id="2147483737" r:id="rId7"/>
    <p:sldLayoutId id="2147483738" r:id="rId8"/>
    <p:sldLayoutId id="2147483717" r:id="rId9"/>
    <p:sldLayoutId id="2147483718" r:id="rId10"/>
    <p:sldLayoutId id="2147483719" r:id="rId11"/>
    <p:sldLayoutId id="2147483720" r:id="rId12"/>
    <p:sldLayoutId id="2147483677" r:id="rId13"/>
    <p:sldLayoutId id="2147483739" r:id="rId14"/>
    <p:sldLayoutId id="214748374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558009"/>
      </p:ext>
    </p:extLst>
  </p:cSld>
  <p:clrMap bg1="lt1" tx1="dk1" bg2="lt2" tx2="dk2" accent1="accent1" accent2="accent2" accent3="accent3" accent4="accent4" accent5="accent5" accent6="accent6" hlink="hlink" folHlink="folHlink"/>
  <p:sldLayoutIdLst>
    <p:sldLayoutId id="2147483741" r:id="rId1"/>
    <p:sldLayoutId id="2147483725" r:id="rId2"/>
    <p:sldLayoutId id="2147483726" r:id="rId3"/>
    <p:sldLayoutId id="2147483727" r:id="rId4"/>
    <p:sldLayoutId id="2147483728" r:id="rId5"/>
    <p:sldLayoutId id="2147483729" r:id="rId6"/>
    <p:sldLayoutId id="2147483742" r:id="rId7"/>
    <p:sldLayoutId id="2147483732" r:id="rId8"/>
    <p:sldLayoutId id="2147483731" r:id="rId9"/>
    <p:sldLayoutId id="2147483733" r:id="rId10"/>
    <p:sldLayoutId id="2147483734"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6730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gistracija.kaunas.lt/" TargetMode="External"/><Relationship Id="rId2" Type="http://schemas.openxmlformats.org/officeDocument/2006/relationships/hyperlink" Target="mailto:dormitory@ktu.lt"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hyperlink" Target="mailto:dormitory@ktu.l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igracija.lt/noriu-gauti/pakeisti-leidim%C4%85-laikinai-gyventi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ic.lt/en" TargetMode="External"/><Relationship Id="rId2" Type="http://schemas.openxmlformats.org/officeDocument/2006/relationships/hyperlink" Target="https://www.lsp.lt/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sic.lt/en"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iedrius.Jankauskas@ktu.lt"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mailto:international@ktu.l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hyperlink" Target="https://www.migracija.l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consilium.europa.eu/en/infographics/eu-visa-agreements-with-non-eu-countries/"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igracija.l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eliauk.urm.lt/en/consular-services/legalisation" TargetMode="External"/><Relationship Id="rId2" Type="http://schemas.openxmlformats.org/officeDocument/2006/relationships/hyperlink" Target="https://www.gsccca.org/notary-and-apostilles/apostilles/hague-apostille-country-li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640DDB-283B-4703-BB83-6B0609BAD9BD}"/>
              </a:ext>
            </a:extLst>
          </p:cNvPr>
          <p:cNvSpPr>
            <a:spLocks noGrp="1"/>
          </p:cNvSpPr>
          <p:nvPr>
            <p:ph type="body" sz="quarter" idx="11"/>
          </p:nvPr>
        </p:nvSpPr>
        <p:spPr>
          <a:xfrm>
            <a:off x="632355" y="2289509"/>
            <a:ext cx="8854531" cy="3534526"/>
          </a:xfrm>
        </p:spPr>
        <p:txBody>
          <a:bodyPr/>
          <a:lstStyle/>
          <a:p>
            <a:r>
              <a:rPr lang="lt-LT" sz="6600" dirty="0"/>
              <a:t>MUST KNOW</a:t>
            </a:r>
          </a:p>
          <a:p>
            <a:r>
              <a:rPr lang="lt-LT" b="0" dirty="0"/>
              <a:t>Full-time degree students</a:t>
            </a:r>
            <a:endParaRPr lang="en-US" dirty="0"/>
          </a:p>
          <a:p>
            <a:endParaRPr lang="lt-LT" dirty="0"/>
          </a:p>
          <a:p>
            <a:r>
              <a:rPr lang="lt-LT" sz="2000" dirty="0">
                <a:solidFill>
                  <a:schemeClr val="bg1"/>
                </a:solidFill>
              </a:rPr>
              <a:t>Giedrius Jankauskas </a:t>
            </a:r>
            <a:br>
              <a:rPr lang="en-US" sz="2000" dirty="0">
                <a:solidFill>
                  <a:schemeClr val="bg1"/>
                </a:solidFill>
              </a:rPr>
            </a:br>
            <a:r>
              <a:rPr lang="lt-LT" sz="2000" b="0" dirty="0">
                <a:solidFill>
                  <a:schemeClr val="bg1"/>
                </a:solidFill>
              </a:rPr>
              <a:t>International </a:t>
            </a:r>
            <a:r>
              <a:rPr lang="lt-LT" sz="2000" b="0" dirty="0" err="1">
                <a:solidFill>
                  <a:schemeClr val="bg1"/>
                </a:solidFill>
              </a:rPr>
              <a:t>Student</a:t>
            </a:r>
            <a:r>
              <a:rPr lang="lt-LT" sz="2000" b="0" dirty="0">
                <a:solidFill>
                  <a:schemeClr val="bg1"/>
                </a:solidFill>
              </a:rPr>
              <a:t> </a:t>
            </a:r>
            <a:r>
              <a:rPr lang="lt-LT" sz="2000" b="0" dirty="0" err="1">
                <a:solidFill>
                  <a:schemeClr val="bg1"/>
                </a:solidFill>
              </a:rPr>
              <a:t>Services</a:t>
            </a:r>
            <a:r>
              <a:rPr lang="lt-LT" sz="2000" b="0" dirty="0">
                <a:solidFill>
                  <a:schemeClr val="bg1"/>
                </a:solidFill>
              </a:rPr>
              <a:t> </a:t>
            </a:r>
            <a:r>
              <a:rPr lang="lt-LT" sz="2000" b="0" dirty="0" err="1">
                <a:solidFill>
                  <a:schemeClr val="bg1"/>
                </a:solidFill>
              </a:rPr>
              <a:t>Specialist</a:t>
            </a:r>
            <a:endParaRPr lang="lt-LT" sz="2000" b="0" dirty="0">
              <a:solidFill>
                <a:schemeClr val="bg1"/>
              </a:solidFill>
            </a:endParaRPr>
          </a:p>
        </p:txBody>
      </p:sp>
    </p:spTree>
    <p:extLst>
      <p:ext uri="{BB962C8B-B14F-4D97-AF65-F5344CB8AC3E}">
        <p14:creationId xmlns:p14="http://schemas.microsoft.com/office/powerpoint/2010/main" val="143001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17">
            <a:extLst>
              <a:ext uri="{FF2B5EF4-FFF2-40B4-BE49-F238E27FC236}">
                <a16:creationId xmlns:a16="http://schemas.microsoft.com/office/drawing/2014/main" id="{A8284A7A-4649-49EE-9CCF-EF21A2E0FF93}"/>
              </a:ext>
            </a:extLst>
          </p:cNvPr>
          <p:cNvGrpSpPr/>
          <p:nvPr/>
        </p:nvGrpSpPr>
        <p:grpSpPr>
          <a:xfrm>
            <a:off x="2725981" y="4877573"/>
            <a:ext cx="7759700" cy="643255"/>
            <a:chOff x="2409698" y="4942078"/>
            <a:chExt cx="7759700" cy="643255"/>
          </a:xfrm>
        </p:grpSpPr>
        <p:pic>
          <p:nvPicPr>
            <p:cNvPr id="18" name="object 18">
              <a:extLst>
                <a:ext uri="{FF2B5EF4-FFF2-40B4-BE49-F238E27FC236}">
                  <a16:creationId xmlns:a16="http://schemas.microsoft.com/office/drawing/2014/main" id="{62673A2D-7E4F-4DE0-BD4D-826ADAF39F19}"/>
                </a:ext>
              </a:extLst>
            </p:cNvPr>
            <p:cNvPicPr/>
            <p:nvPr/>
          </p:nvPicPr>
          <p:blipFill>
            <a:blip r:embed="rId2" cstate="print"/>
            <a:stretch>
              <a:fillRect/>
            </a:stretch>
          </p:blipFill>
          <p:spPr>
            <a:xfrm>
              <a:off x="2409698" y="4942078"/>
              <a:ext cx="7759319" cy="307848"/>
            </a:xfrm>
            <a:prstGeom prst="rect">
              <a:avLst/>
            </a:prstGeom>
          </p:spPr>
        </p:pic>
        <p:pic>
          <p:nvPicPr>
            <p:cNvPr id="19" name="object 19">
              <a:extLst>
                <a:ext uri="{FF2B5EF4-FFF2-40B4-BE49-F238E27FC236}">
                  <a16:creationId xmlns:a16="http://schemas.microsoft.com/office/drawing/2014/main" id="{AAF5458A-1B46-41CC-8471-24C5EF836E9B}"/>
                </a:ext>
              </a:extLst>
            </p:cNvPr>
            <p:cNvPicPr/>
            <p:nvPr/>
          </p:nvPicPr>
          <p:blipFill>
            <a:blip r:embed="rId3" cstate="print"/>
            <a:stretch>
              <a:fillRect/>
            </a:stretch>
          </p:blipFill>
          <p:spPr>
            <a:xfrm>
              <a:off x="2409698" y="5277358"/>
              <a:ext cx="2394204" cy="307847"/>
            </a:xfrm>
            <a:prstGeom prst="rect">
              <a:avLst/>
            </a:prstGeom>
          </p:spPr>
        </p:pic>
      </p:grpSp>
      <p:sp>
        <p:nvSpPr>
          <p:cNvPr id="21" name="TextBox 20">
            <a:extLst>
              <a:ext uri="{FF2B5EF4-FFF2-40B4-BE49-F238E27FC236}">
                <a16:creationId xmlns:a16="http://schemas.microsoft.com/office/drawing/2014/main" id="{35709D57-9B9E-433A-94F1-76709F3D0384}"/>
              </a:ext>
            </a:extLst>
          </p:cNvPr>
          <p:cNvSpPr txBox="1"/>
          <p:nvPr/>
        </p:nvSpPr>
        <p:spPr>
          <a:xfrm>
            <a:off x="2623491" y="529389"/>
            <a:ext cx="5278850" cy="615553"/>
          </a:xfrm>
          <a:prstGeom prst="rect">
            <a:avLst/>
          </a:prstGeom>
          <a:noFill/>
        </p:spPr>
        <p:txBody>
          <a:bodyPr wrap="square" rtlCol="0">
            <a:spAutoFit/>
          </a:bodyPr>
          <a:lstStyle/>
          <a:p>
            <a:r>
              <a:rPr lang="en-US" sz="3400" b="1" dirty="0">
                <a:solidFill>
                  <a:schemeClr val="accent2"/>
                </a:solidFill>
              </a:rPr>
              <a:t>Application procedure (IV)</a:t>
            </a:r>
          </a:p>
        </p:txBody>
      </p:sp>
      <p:sp>
        <p:nvSpPr>
          <p:cNvPr id="22" name="TextBox 21">
            <a:extLst>
              <a:ext uri="{FF2B5EF4-FFF2-40B4-BE49-F238E27FC236}">
                <a16:creationId xmlns:a16="http://schemas.microsoft.com/office/drawing/2014/main" id="{51DA345B-6C80-4D86-8DB7-51A136478395}"/>
              </a:ext>
            </a:extLst>
          </p:cNvPr>
          <p:cNvSpPr txBox="1"/>
          <p:nvPr/>
        </p:nvSpPr>
        <p:spPr>
          <a:xfrm>
            <a:off x="3048000" y="3244334"/>
            <a:ext cx="6096000" cy="369332"/>
          </a:xfrm>
          <a:prstGeom prst="rect">
            <a:avLst/>
          </a:prstGeom>
          <a:noFill/>
        </p:spPr>
        <p:txBody>
          <a:bodyPr wrap="square">
            <a:spAutoFit/>
          </a:bodyPr>
          <a:lstStyle/>
          <a:p>
            <a:r>
              <a:rPr lang="en-GB" dirty="0"/>
              <a:t>https://keliauk.urm.lt/en/consular-services/legalisation</a:t>
            </a:r>
          </a:p>
        </p:txBody>
      </p:sp>
      <p:sp>
        <p:nvSpPr>
          <p:cNvPr id="23" name="TextBox 22">
            <a:extLst>
              <a:ext uri="{FF2B5EF4-FFF2-40B4-BE49-F238E27FC236}">
                <a16:creationId xmlns:a16="http://schemas.microsoft.com/office/drawing/2014/main" id="{4915644B-510C-4136-841B-C8223A16E666}"/>
              </a:ext>
            </a:extLst>
          </p:cNvPr>
          <p:cNvSpPr txBox="1"/>
          <p:nvPr/>
        </p:nvSpPr>
        <p:spPr>
          <a:xfrm>
            <a:off x="2623491" y="1213008"/>
            <a:ext cx="7112000" cy="3600986"/>
          </a:xfrm>
          <a:prstGeom prst="rect">
            <a:avLst/>
          </a:prstGeom>
          <a:noFill/>
        </p:spPr>
        <p:txBody>
          <a:bodyPr wrap="square" rtlCol="0">
            <a:spAutoFit/>
          </a:bodyPr>
          <a:lstStyle/>
          <a:p>
            <a:pPr>
              <a:lnSpc>
                <a:spcPct val="150000"/>
              </a:lnSpc>
            </a:pPr>
            <a:r>
              <a:rPr lang="en-US" sz="2000" dirty="0">
                <a:solidFill>
                  <a:schemeClr val="bg1"/>
                </a:solidFill>
              </a:rPr>
              <a:t>After the application is submitted, you will be able to book an appointment at the Migration Department and submit the required hard copies of your documents.</a:t>
            </a:r>
          </a:p>
          <a:p>
            <a:pPr>
              <a:lnSpc>
                <a:spcPct val="150000"/>
              </a:lnSpc>
            </a:pPr>
            <a:r>
              <a:rPr lang="en-US" sz="2000" dirty="0">
                <a:solidFill>
                  <a:schemeClr val="bg1"/>
                </a:solidFill>
              </a:rPr>
              <a:t>Once the certificate is issued, you will receive a notification at your indicated e-mail address. You can then either:</a:t>
            </a:r>
          </a:p>
          <a:p>
            <a:pPr>
              <a:lnSpc>
                <a:spcPct val="150000"/>
              </a:lnSpc>
              <a:buFont typeface="Arial" panose="020B0604020202020204" pitchFamily="34" charset="0"/>
              <a:buChar char="•"/>
            </a:pPr>
            <a:r>
              <a:rPr lang="en-US" sz="2000" dirty="0">
                <a:solidFill>
                  <a:schemeClr val="bg1"/>
                </a:solidFill>
              </a:rPr>
              <a:t>   Go to the Migration Department to collect the document, or</a:t>
            </a:r>
          </a:p>
          <a:p>
            <a:pPr>
              <a:lnSpc>
                <a:spcPct val="150000"/>
              </a:lnSpc>
              <a:buFont typeface="Arial" panose="020B0604020202020204" pitchFamily="34" charset="0"/>
              <a:buChar char="•"/>
            </a:pPr>
            <a:r>
              <a:rPr lang="en-US" sz="2000" dirty="0">
                <a:solidFill>
                  <a:schemeClr val="bg1"/>
                </a:solidFill>
              </a:rPr>
              <a:t>   Request delivery within Lithuania via courier.</a:t>
            </a:r>
          </a:p>
          <a:p>
            <a:endParaRPr lang="en-GB" dirty="0">
              <a:solidFill>
                <a:schemeClr val="bg1"/>
              </a:solidFill>
            </a:endParaRPr>
          </a:p>
        </p:txBody>
      </p:sp>
    </p:spTree>
    <p:extLst>
      <p:ext uri="{BB962C8B-B14F-4D97-AF65-F5344CB8AC3E}">
        <p14:creationId xmlns:p14="http://schemas.microsoft.com/office/powerpoint/2010/main" val="229723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F928AA-4E8B-4A36-8C26-263B791F2507}"/>
              </a:ext>
            </a:extLst>
          </p:cNvPr>
          <p:cNvSpPr>
            <a:spLocks noGrp="1"/>
          </p:cNvSpPr>
          <p:nvPr>
            <p:ph type="body" sz="quarter" idx="11"/>
          </p:nvPr>
        </p:nvSpPr>
        <p:spPr/>
        <p:txBody>
          <a:bodyPr/>
          <a:lstStyle/>
          <a:p>
            <a:r>
              <a:rPr lang="en-US" sz="3400" b="1" dirty="0">
                <a:latin typeface="+mn-lt"/>
              </a:rPr>
              <a:t>Application deadlines and procedure timeframes</a:t>
            </a:r>
          </a:p>
        </p:txBody>
      </p:sp>
      <p:sp>
        <p:nvSpPr>
          <p:cNvPr id="5" name="TextBox 4">
            <a:extLst>
              <a:ext uri="{FF2B5EF4-FFF2-40B4-BE49-F238E27FC236}">
                <a16:creationId xmlns:a16="http://schemas.microsoft.com/office/drawing/2014/main" id="{AC4D48D9-691E-4E62-9F34-C837D8379EB7}"/>
              </a:ext>
            </a:extLst>
          </p:cNvPr>
          <p:cNvSpPr txBox="1"/>
          <p:nvPr/>
        </p:nvSpPr>
        <p:spPr>
          <a:xfrm>
            <a:off x="2613221" y="1927958"/>
            <a:ext cx="7121560" cy="461665"/>
          </a:xfrm>
          <a:prstGeom prst="rect">
            <a:avLst/>
          </a:prstGeom>
          <a:noFill/>
        </p:spPr>
        <p:txBody>
          <a:bodyPr wrap="square" rtlCol="0">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General order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lt-LT"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16</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 EUR)</a:t>
            </a:r>
            <a:endParaRPr lang="en-US" sz="2400" dirty="0">
              <a:solidFill>
                <a:schemeClr val="bg1"/>
              </a:solidFill>
            </a:endParaRPr>
          </a:p>
        </p:txBody>
      </p:sp>
      <p:sp>
        <p:nvSpPr>
          <p:cNvPr id="6" name="TextBox 5">
            <a:extLst>
              <a:ext uri="{FF2B5EF4-FFF2-40B4-BE49-F238E27FC236}">
                <a16:creationId xmlns:a16="http://schemas.microsoft.com/office/drawing/2014/main" id="{A60BB773-E1B7-460C-B75F-C9D50224A17A}"/>
              </a:ext>
            </a:extLst>
          </p:cNvPr>
          <p:cNvSpPr txBox="1"/>
          <p:nvPr/>
        </p:nvSpPr>
        <p:spPr>
          <a:xfrm>
            <a:off x="2613220" y="2346933"/>
            <a:ext cx="8390060" cy="830997"/>
          </a:xfrm>
          <a:prstGeom prst="rect">
            <a:avLst/>
          </a:prstGeom>
          <a:noFill/>
        </p:spPr>
        <p:txBody>
          <a:bodyPr wrap="square">
            <a:spAutoFit/>
          </a:bodyPr>
          <a:lstStyle/>
          <a:p>
            <a:pPr marL="0" marR="0">
              <a:spcBef>
                <a:spcPts val="0"/>
              </a:spcBef>
              <a:spcAft>
                <a:spcPts val="0"/>
              </a:spcAft>
            </a:pPr>
            <a:r>
              <a:rPr lang="en-US" sz="24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Please apply </a:t>
            </a:r>
            <a:r>
              <a:rPr lang="en-US" sz="2400"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no later </a:t>
            </a:r>
            <a:r>
              <a:rPr lang="en-US" sz="24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than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months before current TRP expires. Decision process takes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usually up to 2 months.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C8DC6FD-A0CB-4B2D-BD2E-1FC439C8FF10}"/>
              </a:ext>
            </a:extLst>
          </p:cNvPr>
          <p:cNvSpPr txBox="1"/>
          <p:nvPr/>
        </p:nvSpPr>
        <p:spPr>
          <a:xfrm>
            <a:off x="2613220" y="3429000"/>
            <a:ext cx="6096000" cy="461665"/>
          </a:xfrm>
          <a:prstGeom prst="rect">
            <a:avLst/>
          </a:prstGeom>
          <a:noFill/>
        </p:spPr>
        <p:txBody>
          <a:bodyPr wrap="square">
            <a:spAutoFit/>
          </a:bodyPr>
          <a:lstStyle/>
          <a:p>
            <a:pPr marL="0" marR="0">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Urgent order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(320 EUR)</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88E0311-5137-4DF8-A45A-5BAC547CE5E1}"/>
              </a:ext>
            </a:extLst>
          </p:cNvPr>
          <p:cNvSpPr txBox="1"/>
          <p:nvPr/>
        </p:nvSpPr>
        <p:spPr>
          <a:xfrm>
            <a:off x="2613220" y="3890665"/>
            <a:ext cx="8037513" cy="830997"/>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Please apply </a:t>
            </a:r>
            <a:r>
              <a:rPr lang="en-US" sz="2400"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no</a:t>
            </a:r>
            <a:r>
              <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later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than 1 month before </a:t>
            </a:r>
            <a:r>
              <a:rPr lang="lt-LT" sz="2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curren</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t>
            </a:r>
            <a:r>
              <a:rPr lang="lt-LT"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TRP expires.</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Decision process takes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usually up to 1 month.</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97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A7943-2CF6-4997-8E82-25405C00B0D0}"/>
              </a:ext>
            </a:extLst>
          </p:cNvPr>
          <p:cNvSpPr>
            <a:spLocks noGrp="1"/>
          </p:cNvSpPr>
          <p:nvPr>
            <p:ph type="body" sz="quarter" idx="11"/>
          </p:nvPr>
        </p:nvSpPr>
        <p:spPr>
          <a:xfrm>
            <a:off x="2488325" y="312494"/>
            <a:ext cx="8037512" cy="509636"/>
          </a:xfrm>
        </p:spPr>
        <p:txBody>
          <a:bodyPr/>
          <a:lstStyle/>
          <a:p>
            <a:r>
              <a:rPr lang="en-US" sz="3600" b="1" dirty="0">
                <a:latin typeface="+mn-lt"/>
              </a:rPr>
              <a:t>Declaring your place of residence (I)</a:t>
            </a:r>
          </a:p>
        </p:txBody>
      </p:sp>
      <p:sp>
        <p:nvSpPr>
          <p:cNvPr id="5" name="Text Placeholder 4">
            <a:extLst>
              <a:ext uri="{FF2B5EF4-FFF2-40B4-BE49-F238E27FC236}">
                <a16:creationId xmlns:a16="http://schemas.microsoft.com/office/drawing/2014/main" id="{4537A468-BC20-4B70-90A7-20737D1B08AE}"/>
              </a:ext>
            </a:extLst>
          </p:cNvPr>
          <p:cNvSpPr txBox="1">
            <a:spLocks noGrp="1"/>
          </p:cNvSpPr>
          <p:nvPr>
            <p:ph type="body" sz="quarter" idx="10"/>
          </p:nvPr>
        </p:nvSpPr>
        <p:spPr>
          <a:xfrm>
            <a:off x="2488326" y="913843"/>
            <a:ext cx="8162407" cy="840358"/>
          </a:xfrm>
          <a:prstGeom prst="rect">
            <a:avLst/>
          </a:prstGeom>
          <a:noFill/>
        </p:spPr>
        <p:txBody>
          <a:bodyPr wrap="square" rtlCol="0">
            <a:spAutoFit/>
          </a:bodyPr>
          <a:lstStyle/>
          <a:p>
            <a:pPr marL="0" indent="0">
              <a:buNone/>
            </a:pPr>
            <a:r>
              <a:rPr lang="en-US" sz="1800" dirty="0">
                <a:latin typeface="+mn-lt"/>
              </a:rPr>
              <a:t>You must declare your place of residence within </a:t>
            </a:r>
            <a:r>
              <a:rPr lang="en-US" sz="1800" dirty="0">
                <a:solidFill>
                  <a:schemeClr val="accent2"/>
                </a:solidFill>
                <a:latin typeface="+mn-lt"/>
              </a:rPr>
              <a:t>1 month </a:t>
            </a:r>
            <a:r>
              <a:rPr lang="en-US" sz="1800" dirty="0">
                <a:latin typeface="+mn-lt"/>
              </a:rPr>
              <a:t>from arrival.</a:t>
            </a:r>
            <a:endParaRPr lang="en-US" sz="1800" b="1" dirty="0"/>
          </a:p>
          <a:p>
            <a:pPr marL="0" indent="0">
              <a:buNone/>
            </a:pPr>
            <a:endParaRPr lang="en-US" sz="1800" b="1" dirty="0"/>
          </a:p>
        </p:txBody>
      </p:sp>
      <p:sp>
        <p:nvSpPr>
          <p:cNvPr id="6" name="TextBox 5">
            <a:extLst>
              <a:ext uri="{FF2B5EF4-FFF2-40B4-BE49-F238E27FC236}">
                <a16:creationId xmlns:a16="http://schemas.microsoft.com/office/drawing/2014/main" id="{5F28A330-0112-44C6-9363-478A81C35AA4}"/>
              </a:ext>
            </a:extLst>
          </p:cNvPr>
          <p:cNvSpPr txBox="1"/>
          <p:nvPr/>
        </p:nvSpPr>
        <p:spPr>
          <a:xfrm>
            <a:off x="2488325" y="1261162"/>
            <a:ext cx="8994613" cy="4481355"/>
          </a:xfrm>
          <a:prstGeom prst="rect">
            <a:avLst/>
          </a:prstGeom>
          <a:noFill/>
        </p:spPr>
        <p:txBody>
          <a:bodyPr wrap="square">
            <a:spAutoFit/>
          </a:bodyPr>
          <a:lstStyle/>
          <a:p>
            <a:pPr>
              <a:lnSpc>
                <a:spcPct val="150000"/>
              </a:lnSpc>
            </a:pPr>
            <a:r>
              <a:rPr lang="en-US" b="1" dirty="0">
                <a:solidFill>
                  <a:schemeClr val="accent2"/>
                </a:solidFill>
                <a:effectLst/>
                <a:latin typeface="Calibri" panose="020F0502020204030204" pitchFamily="34" charset="0"/>
                <a:ea typeface="Calibri" panose="020F0502020204030204" pitchFamily="34" charset="0"/>
              </a:rPr>
              <a:t>Step 1 </a:t>
            </a:r>
            <a:r>
              <a:rPr lang="en-US" dirty="0">
                <a:solidFill>
                  <a:schemeClr val="bg1"/>
                </a:solidFill>
                <a:effectLst/>
                <a:latin typeface="Calibri" panose="020F0502020204030204" pitchFamily="34" charset="0"/>
                <a:ea typeface="Calibri" panose="020F0502020204030204" pitchFamily="34" charset="0"/>
              </a:rPr>
              <a:t>– please contact the dormitory group (</a:t>
            </a:r>
            <a:r>
              <a:rPr lang="en-US" u="sng" dirty="0" err="1">
                <a:solidFill>
                  <a:schemeClr val="bg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dormitory@ktu.lt</a:t>
            </a:r>
            <a:r>
              <a:rPr lang="en-US" dirty="0">
                <a:solidFill>
                  <a:schemeClr val="bg1"/>
                </a:solidFill>
                <a:effectLst/>
                <a:latin typeface="Calibri" panose="020F0502020204030204" pitchFamily="34" charset="0"/>
                <a:ea typeface="Calibri" panose="020F0502020204030204" pitchFamily="34" charset="0"/>
              </a:rPr>
              <a:t>) regarding the certificate of living place. It’s a document stating that you live in the dormitory.</a:t>
            </a:r>
            <a:endParaRPr lang="lt-LT" dirty="0">
              <a:solidFill>
                <a:schemeClr val="bg1"/>
              </a:solidFill>
              <a:effectLst/>
              <a:latin typeface="Calibri" panose="020F0502020204030204" pitchFamily="34" charset="0"/>
              <a:ea typeface="Calibri" panose="020F0502020204030204" pitchFamily="34" charset="0"/>
            </a:endParaRPr>
          </a:p>
          <a:p>
            <a:pPr>
              <a:lnSpc>
                <a:spcPct val="150000"/>
              </a:lnSpc>
            </a:pPr>
            <a:r>
              <a:rPr lang="en-US" b="1" dirty="0">
                <a:solidFill>
                  <a:srgbClr val="FFFF00"/>
                </a:solidFill>
                <a:latin typeface="Calibri" panose="020F0502020204030204" pitchFamily="34" charset="0"/>
                <a:ea typeface="Calibri" panose="020F0502020204030204" pitchFamily="34" charset="0"/>
              </a:rPr>
              <a:t>Step 2 </a:t>
            </a:r>
            <a:r>
              <a:rPr lang="en-US" dirty="0">
                <a:solidFill>
                  <a:schemeClr val="bg1"/>
                </a:solidFill>
                <a:effectLst/>
                <a:latin typeface="Calibri" panose="020F0502020204030204" pitchFamily="34" charset="0"/>
                <a:ea typeface="Calibri" panose="020F0502020204030204" pitchFamily="34"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after you receive a certificate of living place, you are also required to declare your address at the Eldership (</a:t>
            </a:r>
            <a:r>
              <a:rPr lang="en-US"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lt</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seniūnija</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 if you are residing in on of KTU dormitories – please contact the </a:t>
            </a:r>
            <a:r>
              <a:rPr lang="en-US"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Gri</a:t>
            </a:r>
            <a:r>
              <a:rPr lang="lt-LT"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čiupis</a:t>
            </a:r>
            <a:r>
              <a:rPr lang="lt-L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Eldership (address: </a:t>
            </a:r>
            <a:r>
              <a:rPr lang="en-US"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Gričiupio</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 11, Kaunas) by making an appointment prior.</a:t>
            </a: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appointment can be done via phone +370 374 55017 or online </a:t>
            </a:r>
            <a:r>
              <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rPr>
              <a:t>https://registracija.kaunas.lt</a:t>
            </a:r>
            <a:r>
              <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please select as per below. During the appointment, you will have to provide the certificate of living place issued by dormitories office. Eldership will provide you the declaration of living place.</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lt-LT" dirty="0">
              <a:solidFill>
                <a:schemeClr val="bg1"/>
              </a:solidFill>
              <a:effectLst/>
              <a:latin typeface="Calibri" panose="020F0502020204030204" pitchFamily="34" charset="0"/>
              <a:ea typeface="Calibri" panose="020F0502020204030204" pitchFamily="34" charset="0"/>
            </a:endParaRPr>
          </a:p>
        </p:txBody>
      </p:sp>
      <p:sp>
        <p:nvSpPr>
          <p:cNvPr id="2" name="Rectangle 2">
            <a:extLst>
              <a:ext uri="{FF2B5EF4-FFF2-40B4-BE49-F238E27FC236}">
                <a16:creationId xmlns:a16="http://schemas.microsoft.com/office/drawing/2014/main" id="{B5E47A9B-552E-451F-A42B-66C99429493F}"/>
              </a:ext>
            </a:extLst>
          </p:cNvPr>
          <p:cNvSpPr>
            <a:spLocks noChangeArrowheads="1"/>
          </p:cNvSpPr>
          <p:nvPr/>
        </p:nvSpPr>
        <p:spPr bwMode="auto">
          <a:xfrm>
            <a:off x="0" y="-48399"/>
            <a:ext cx="14280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select as per below:</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5E0E091C-3338-4E55-9DCD-5BC1F47F7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606" y="5127390"/>
            <a:ext cx="5019914" cy="1578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21F9A7B-29CB-409B-B529-5A9E01013129}"/>
              </a:ext>
            </a:extLst>
          </p:cNvPr>
          <p:cNvSpPr>
            <a:spLocks noChangeArrowheads="1"/>
          </p:cNvSpPr>
          <p:nvPr/>
        </p:nvSpPr>
        <p:spPr bwMode="auto">
          <a:xfrm>
            <a:off x="0" y="2257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During the appointment, you will have to provide the certificate of living place issued by dormitories office. Eldership will provide you the declaration of living place.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637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A7943-2CF6-4997-8E82-25405C00B0D0}"/>
              </a:ext>
            </a:extLst>
          </p:cNvPr>
          <p:cNvSpPr>
            <a:spLocks noGrp="1"/>
          </p:cNvSpPr>
          <p:nvPr>
            <p:ph type="body" sz="quarter" idx="11"/>
          </p:nvPr>
        </p:nvSpPr>
        <p:spPr>
          <a:xfrm>
            <a:off x="2488325" y="1065140"/>
            <a:ext cx="8037512" cy="509636"/>
          </a:xfrm>
        </p:spPr>
        <p:txBody>
          <a:bodyPr/>
          <a:lstStyle/>
          <a:p>
            <a:r>
              <a:rPr lang="en-US" sz="3600" b="1" dirty="0">
                <a:latin typeface="+mn-lt"/>
              </a:rPr>
              <a:t>Declaring your place of residence (II)</a:t>
            </a:r>
          </a:p>
        </p:txBody>
      </p:sp>
      <p:sp>
        <p:nvSpPr>
          <p:cNvPr id="5" name="Text Placeholder 4">
            <a:extLst>
              <a:ext uri="{FF2B5EF4-FFF2-40B4-BE49-F238E27FC236}">
                <a16:creationId xmlns:a16="http://schemas.microsoft.com/office/drawing/2014/main" id="{4537A468-BC20-4B70-90A7-20737D1B08AE}"/>
              </a:ext>
            </a:extLst>
          </p:cNvPr>
          <p:cNvSpPr txBox="1">
            <a:spLocks noGrp="1"/>
          </p:cNvSpPr>
          <p:nvPr>
            <p:ph type="body" sz="quarter" idx="10"/>
          </p:nvPr>
        </p:nvSpPr>
        <p:spPr>
          <a:xfrm>
            <a:off x="2488326" y="1746963"/>
            <a:ext cx="8162407" cy="3430170"/>
          </a:xfrm>
          <a:prstGeom prst="rect">
            <a:avLst/>
          </a:prstGeom>
          <a:noFill/>
        </p:spPr>
        <p:txBody>
          <a:bodyPr wrap="square" rtlCol="0">
            <a:spAutoFit/>
          </a:bodyPr>
          <a:lstStyle/>
          <a:p>
            <a:pPr marL="0" indent="0" algn="just">
              <a:lnSpc>
                <a:spcPct val="150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If you don’t live in dormitory, you can ask your landlord to give you the declaration of living place. If he agrees to do that, you just have to provide this declaration to the Migration department. If landlord is not giving you the declaration, you can contact dormitories office </a:t>
            </a:r>
            <a:r>
              <a:rPr lang="en-US" u="sng" dirty="0" err="1">
                <a:latin typeface="Calibri" panose="020F0502020204030204" pitchFamily="34" charset="0"/>
                <a:ea typeface="Calibri" panose="020F0502020204030204" pitchFamily="34" charset="0"/>
                <a:cs typeface="Times New Roman" panose="02020603050405020304" pitchFamily="18" charset="0"/>
                <a:hlinkClick r:id="rId2"/>
              </a:rPr>
              <a:t>dormitory@ktu.lt</a:t>
            </a:r>
            <a:r>
              <a:rPr lang="en-US" u="sng"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for a document confirming that you can declare your living place in dormitories address even if you don’t live in the dormitory (this is payable service).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b="1" dirty="0"/>
          </a:p>
        </p:txBody>
      </p:sp>
      <p:sp>
        <p:nvSpPr>
          <p:cNvPr id="2" name="Rectangle 2">
            <a:extLst>
              <a:ext uri="{FF2B5EF4-FFF2-40B4-BE49-F238E27FC236}">
                <a16:creationId xmlns:a16="http://schemas.microsoft.com/office/drawing/2014/main" id="{B5E47A9B-552E-451F-A42B-66C99429493F}"/>
              </a:ext>
            </a:extLst>
          </p:cNvPr>
          <p:cNvSpPr>
            <a:spLocks noChangeArrowheads="1"/>
          </p:cNvSpPr>
          <p:nvPr/>
        </p:nvSpPr>
        <p:spPr bwMode="auto">
          <a:xfrm>
            <a:off x="0" y="-48399"/>
            <a:ext cx="14280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select as per below:</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898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A7943-2CF6-4997-8E82-25405C00B0D0}"/>
              </a:ext>
            </a:extLst>
          </p:cNvPr>
          <p:cNvSpPr>
            <a:spLocks noGrp="1"/>
          </p:cNvSpPr>
          <p:nvPr>
            <p:ph type="body" sz="quarter" idx="11"/>
          </p:nvPr>
        </p:nvSpPr>
        <p:spPr>
          <a:xfrm>
            <a:off x="2488325" y="1065140"/>
            <a:ext cx="8037512" cy="509636"/>
          </a:xfrm>
        </p:spPr>
        <p:txBody>
          <a:bodyPr/>
          <a:lstStyle/>
          <a:p>
            <a:r>
              <a:rPr lang="en-US" sz="3600" b="1" dirty="0">
                <a:latin typeface="+mn-lt"/>
              </a:rPr>
              <a:t>Updating personal code (I)</a:t>
            </a:r>
          </a:p>
        </p:txBody>
      </p:sp>
      <p:sp>
        <p:nvSpPr>
          <p:cNvPr id="5" name="Text Placeholder 4">
            <a:extLst>
              <a:ext uri="{FF2B5EF4-FFF2-40B4-BE49-F238E27FC236}">
                <a16:creationId xmlns:a16="http://schemas.microsoft.com/office/drawing/2014/main" id="{4537A468-BC20-4B70-90A7-20737D1B08AE}"/>
              </a:ext>
            </a:extLst>
          </p:cNvPr>
          <p:cNvSpPr txBox="1">
            <a:spLocks noGrp="1"/>
          </p:cNvSpPr>
          <p:nvPr>
            <p:ph type="body" sz="quarter" idx="10"/>
          </p:nvPr>
        </p:nvSpPr>
        <p:spPr>
          <a:xfrm>
            <a:off x="2488326" y="1746963"/>
            <a:ext cx="8162407" cy="1891287"/>
          </a:xfrm>
          <a:prstGeom prst="rect">
            <a:avLst/>
          </a:prstGeom>
          <a:noFill/>
        </p:spPr>
        <p:txBody>
          <a:bodyPr wrap="square" rtlCol="0">
            <a:spAutoFit/>
          </a:bodyPr>
          <a:lstStyle/>
          <a:p>
            <a:pPr marL="0" indent="0" algn="just">
              <a:lnSpc>
                <a:spcPct val="150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Once you receive your TRP, you are required to update your temporary personal code (which consists of both digits and letters) to the one indicated on your TRP (digits only). Please submit your request to update the personal code through AIS.</a:t>
            </a:r>
            <a:endParaRPr lang="en-US" b="1" dirty="0"/>
          </a:p>
        </p:txBody>
      </p:sp>
      <p:sp>
        <p:nvSpPr>
          <p:cNvPr id="2" name="Rectangle 2">
            <a:extLst>
              <a:ext uri="{FF2B5EF4-FFF2-40B4-BE49-F238E27FC236}">
                <a16:creationId xmlns:a16="http://schemas.microsoft.com/office/drawing/2014/main" id="{B5E47A9B-552E-451F-A42B-66C99429493F}"/>
              </a:ext>
            </a:extLst>
          </p:cNvPr>
          <p:cNvSpPr>
            <a:spLocks noChangeArrowheads="1"/>
          </p:cNvSpPr>
          <p:nvPr/>
        </p:nvSpPr>
        <p:spPr bwMode="auto">
          <a:xfrm>
            <a:off x="0" y="-48399"/>
            <a:ext cx="14280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select as per below:</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986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A7943-2CF6-4997-8E82-25405C00B0D0}"/>
              </a:ext>
            </a:extLst>
          </p:cNvPr>
          <p:cNvSpPr>
            <a:spLocks noGrp="1"/>
          </p:cNvSpPr>
          <p:nvPr>
            <p:ph type="body" sz="quarter" idx="11"/>
          </p:nvPr>
        </p:nvSpPr>
        <p:spPr>
          <a:xfrm>
            <a:off x="2488325" y="542718"/>
            <a:ext cx="8037512" cy="509636"/>
          </a:xfrm>
        </p:spPr>
        <p:txBody>
          <a:bodyPr/>
          <a:lstStyle/>
          <a:p>
            <a:r>
              <a:rPr lang="en-US" sz="3600" b="1" dirty="0">
                <a:latin typeface="+mn-lt"/>
              </a:rPr>
              <a:t>Renewing your TRP (I)</a:t>
            </a:r>
          </a:p>
        </p:txBody>
      </p:sp>
      <p:sp>
        <p:nvSpPr>
          <p:cNvPr id="5" name="Text Placeholder 4">
            <a:extLst>
              <a:ext uri="{FF2B5EF4-FFF2-40B4-BE49-F238E27FC236}">
                <a16:creationId xmlns:a16="http://schemas.microsoft.com/office/drawing/2014/main" id="{4537A468-BC20-4B70-90A7-20737D1B08AE}"/>
              </a:ext>
            </a:extLst>
          </p:cNvPr>
          <p:cNvSpPr txBox="1">
            <a:spLocks noGrp="1"/>
          </p:cNvSpPr>
          <p:nvPr>
            <p:ph type="body" sz="quarter" idx="10"/>
          </p:nvPr>
        </p:nvSpPr>
        <p:spPr>
          <a:xfrm>
            <a:off x="2488325" y="1259283"/>
            <a:ext cx="8162407" cy="5235408"/>
          </a:xfrm>
          <a:prstGeom prst="rect">
            <a:avLst/>
          </a:prstGeom>
          <a:noFill/>
        </p:spPr>
        <p:txBody>
          <a:bodyPr wrap="square" rtlCol="0">
            <a:spAutoFit/>
          </a:bodyPr>
          <a:lstStyle/>
          <a:p>
            <a:pPr marL="0" indent="0" algn="l">
              <a:lnSpc>
                <a:spcPct val="150000"/>
              </a:lnSpc>
              <a:buNone/>
            </a:pPr>
            <a:r>
              <a:rPr lang="en-US" sz="1800" b="1" i="0" dirty="0">
                <a:effectLst/>
                <a:latin typeface="+mn-lt"/>
              </a:rPr>
              <a:t>General order </a:t>
            </a:r>
            <a:r>
              <a:rPr lang="en-US" sz="1800" b="0" i="0" dirty="0">
                <a:effectLst/>
                <a:latin typeface="+mn-lt"/>
              </a:rPr>
              <a:t>(160 EUR) – decision is made usually within 2 months</a:t>
            </a:r>
          </a:p>
          <a:p>
            <a:pPr algn="l">
              <a:lnSpc>
                <a:spcPct val="150000"/>
              </a:lnSpc>
              <a:buFont typeface="Arial" panose="020B0604020202020204" pitchFamily="34" charset="0"/>
              <a:buChar char="•"/>
            </a:pPr>
            <a:r>
              <a:rPr lang="en-US" sz="1800" dirty="0">
                <a:latin typeface="+mn-lt"/>
              </a:rPr>
              <a:t>Please apply no </a:t>
            </a:r>
            <a:r>
              <a:rPr lang="en-US" sz="1800" i="0" dirty="0">
                <a:effectLst/>
                <a:latin typeface="+mn-lt"/>
              </a:rPr>
              <a:t>earlier than 4 months and no later than 2 months before your current TRP expiration day</a:t>
            </a:r>
            <a:r>
              <a:rPr lang="en-US" sz="1800" b="0" i="0" dirty="0">
                <a:effectLst/>
                <a:latin typeface="+mn-lt"/>
              </a:rPr>
              <a:t>.</a:t>
            </a:r>
          </a:p>
          <a:p>
            <a:pPr marL="0" indent="0" algn="l">
              <a:lnSpc>
                <a:spcPct val="150000"/>
              </a:lnSpc>
              <a:buNone/>
            </a:pPr>
            <a:r>
              <a:rPr lang="en-US" sz="1800" b="1" i="0" dirty="0">
                <a:effectLst/>
                <a:latin typeface="+mn-lt"/>
              </a:rPr>
              <a:t>Urgent order </a:t>
            </a:r>
            <a:r>
              <a:rPr lang="en-US" sz="1800" b="0" i="0" dirty="0">
                <a:effectLst/>
                <a:latin typeface="+mn-lt"/>
              </a:rPr>
              <a:t>(320 EUR) – decision is made usually within 1 month</a:t>
            </a:r>
          </a:p>
          <a:p>
            <a:pPr algn="l">
              <a:lnSpc>
                <a:spcPct val="150000"/>
              </a:lnSpc>
              <a:buFont typeface="Arial" panose="020B0604020202020204" pitchFamily="34" charset="0"/>
              <a:buChar char="•"/>
            </a:pPr>
            <a:r>
              <a:rPr lang="en-US" sz="1800" i="0" dirty="0">
                <a:effectLst/>
                <a:latin typeface="+mn-lt"/>
              </a:rPr>
              <a:t>Please apply no earlier than 4 months and no later than 1 month  before your current TRP expiration day</a:t>
            </a:r>
            <a:r>
              <a:rPr lang="en-US" sz="1800" b="0" i="0" dirty="0">
                <a:effectLst/>
                <a:latin typeface="+mn-lt"/>
              </a:rPr>
              <a:t>.</a:t>
            </a:r>
            <a:br>
              <a:rPr lang="en-US" sz="1800" b="0" i="0" dirty="0">
                <a:effectLst/>
                <a:latin typeface="+mn-lt"/>
              </a:rPr>
            </a:br>
            <a:endParaRPr lang="en-US" sz="1800" dirty="0">
              <a:latin typeface="+mn-lt"/>
            </a:endParaRPr>
          </a:p>
          <a:p>
            <a:pPr marL="0" indent="0" algn="l">
              <a:lnSpc>
                <a:spcPct val="150000"/>
              </a:lnSpc>
              <a:buNone/>
            </a:pPr>
            <a:r>
              <a:rPr lang="en-US" sz="1800" b="0" i="0" dirty="0">
                <a:effectLst/>
                <a:latin typeface="+mn-lt"/>
              </a:rPr>
              <a:t>TRP is issued for the maximum period of two years (three years for PhD students). It can be extended after but cannot exceed the expected graduation date. </a:t>
            </a:r>
            <a:r>
              <a:rPr lang="en-US" sz="1800" dirty="0">
                <a:latin typeface="+mn-lt"/>
              </a:rPr>
              <a:t>For final year students another 6 months to stay and work in country is granted.</a:t>
            </a:r>
            <a:br>
              <a:rPr lang="en-US" sz="1800" dirty="0">
                <a:latin typeface="+mn-lt"/>
              </a:rPr>
            </a:br>
            <a:endParaRPr lang="en-US" sz="1800" b="1" dirty="0">
              <a:latin typeface="+mn-lt"/>
            </a:endParaRPr>
          </a:p>
        </p:txBody>
      </p:sp>
      <p:sp>
        <p:nvSpPr>
          <p:cNvPr id="2" name="Rectangle 2">
            <a:extLst>
              <a:ext uri="{FF2B5EF4-FFF2-40B4-BE49-F238E27FC236}">
                <a16:creationId xmlns:a16="http://schemas.microsoft.com/office/drawing/2014/main" id="{B5E47A9B-552E-451F-A42B-66C99429493F}"/>
              </a:ext>
            </a:extLst>
          </p:cNvPr>
          <p:cNvSpPr>
            <a:spLocks noChangeArrowheads="1"/>
          </p:cNvSpPr>
          <p:nvPr/>
        </p:nvSpPr>
        <p:spPr bwMode="auto">
          <a:xfrm>
            <a:off x="0" y="-48399"/>
            <a:ext cx="14280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select as per below:</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249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A7943-2CF6-4997-8E82-25405C00B0D0}"/>
              </a:ext>
            </a:extLst>
          </p:cNvPr>
          <p:cNvSpPr>
            <a:spLocks noGrp="1"/>
          </p:cNvSpPr>
          <p:nvPr>
            <p:ph type="body" sz="quarter" idx="11"/>
          </p:nvPr>
        </p:nvSpPr>
        <p:spPr>
          <a:xfrm>
            <a:off x="2488325" y="927980"/>
            <a:ext cx="8037512" cy="509636"/>
          </a:xfrm>
        </p:spPr>
        <p:txBody>
          <a:bodyPr/>
          <a:lstStyle/>
          <a:p>
            <a:r>
              <a:rPr lang="en-US" sz="3600" b="1" dirty="0">
                <a:latin typeface="+mn-lt"/>
              </a:rPr>
              <a:t>Renewing your TRP (II)</a:t>
            </a:r>
          </a:p>
        </p:txBody>
      </p:sp>
      <p:sp>
        <p:nvSpPr>
          <p:cNvPr id="5" name="Text Placeholder 4">
            <a:extLst>
              <a:ext uri="{FF2B5EF4-FFF2-40B4-BE49-F238E27FC236}">
                <a16:creationId xmlns:a16="http://schemas.microsoft.com/office/drawing/2014/main" id="{4537A468-BC20-4B70-90A7-20737D1B08AE}"/>
              </a:ext>
            </a:extLst>
          </p:cNvPr>
          <p:cNvSpPr txBox="1">
            <a:spLocks noGrp="1"/>
          </p:cNvSpPr>
          <p:nvPr>
            <p:ph type="body" sz="quarter" idx="10"/>
          </p:nvPr>
        </p:nvSpPr>
        <p:spPr>
          <a:xfrm>
            <a:off x="2488325" y="1940003"/>
            <a:ext cx="8162407" cy="3359061"/>
          </a:xfrm>
          <a:prstGeom prst="rect">
            <a:avLst/>
          </a:prstGeom>
          <a:noFill/>
        </p:spPr>
        <p:txBody>
          <a:bodyPr wrap="square" rtlCol="0">
            <a:spAutoFit/>
          </a:bodyPr>
          <a:lstStyle/>
          <a:p>
            <a:pPr marL="0" indent="0" algn="l">
              <a:lnSpc>
                <a:spcPct val="150000"/>
              </a:lnSpc>
              <a:buNone/>
            </a:pPr>
            <a:r>
              <a:rPr lang="en-US" sz="2400" b="0" i="0" dirty="0">
                <a:effectLst/>
                <a:latin typeface="+mn-lt"/>
              </a:rPr>
              <a:t>As per Migration Department requirements, to renew your TRP the student must have completed </a:t>
            </a:r>
            <a:r>
              <a:rPr lang="en-US" sz="2400" b="1" i="0" dirty="0">
                <a:effectLst/>
                <a:latin typeface="+mn-lt"/>
              </a:rPr>
              <a:t>no less than 40 academic credits </a:t>
            </a:r>
            <a:r>
              <a:rPr lang="en-US" sz="2400" b="0" i="0" dirty="0">
                <a:effectLst/>
                <a:latin typeface="+mn-lt"/>
              </a:rPr>
              <a:t>in the previous study year. If you have fewer credits and cannot provide a valid reason (e.g., illness, the death of a relative) with supporting documents, the Migration Department may reject your application.</a:t>
            </a:r>
          </a:p>
        </p:txBody>
      </p:sp>
      <p:sp>
        <p:nvSpPr>
          <p:cNvPr id="2" name="Rectangle 2">
            <a:extLst>
              <a:ext uri="{FF2B5EF4-FFF2-40B4-BE49-F238E27FC236}">
                <a16:creationId xmlns:a16="http://schemas.microsoft.com/office/drawing/2014/main" id="{B5E47A9B-552E-451F-A42B-66C99429493F}"/>
              </a:ext>
            </a:extLst>
          </p:cNvPr>
          <p:cNvSpPr>
            <a:spLocks noChangeArrowheads="1"/>
          </p:cNvSpPr>
          <p:nvPr/>
        </p:nvSpPr>
        <p:spPr bwMode="auto">
          <a:xfrm>
            <a:off x="0" y="-48399"/>
            <a:ext cx="14280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select as per below:</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675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7A951-3422-4A94-AB03-5E74E93F9626}"/>
              </a:ext>
            </a:extLst>
          </p:cNvPr>
          <p:cNvSpPr>
            <a:spLocks noGrp="1"/>
          </p:cNvSpPr>
          <p:nvPr>
            <p:ph type="body" sz="quarter" idx="10"/>
          </p:nvPr>
        </p:nvSpPr>
        <p:spPr>
          <a:xfrm>
            <a:off x="2608360" y="2100475"/>
            <a:ext cx="7866600" cy="477833"/>
          </a:xfrm>
        </p:spPr>
        <p:txBody>
          <a:bodyPr/>
          <a:lstStyle/>
          <a:p>
            <a:pPr marL="0" indent="0">
              <a:buNone/>
            </a:pPr>
            <a:r>
              <a:rPr lang="en-US" sz="2400" b="1" dirty="0">
                <a:solidFill>
                  <a:srgbClr val="FFFF00"/>
                </a:solidFill>
                <a:latin typeface="Calibri" panose="020F0502020204030204" pitchFamily="34" charset="0"/>
                <a:cs typeface="Calibri" panose="020F0502020204030204" pitchFamily="34" charset="0"/>
              </a:rPr>
              <a:t>Can my TRP be cancelled (revoked) ?</a:t>
            </a:r>
          </a:p>
          <a:p>
            <a:pPr marL="0" indent="0">
              <a:lnSpc>
                <a:spcPct val="200000"/>
              </a:lnSpc>
              <a:buNone/>
            </a:pPr>
            <a:r>
              <a:rPr lang="lt-LT" sz="2400" dirty="0" err="1">
                <a:latin typeface="Calibri" panose="020F0502020204030204" pitchFamily="34" charset="0"/>
                <a:cs typeface="Calibri" panose="020F0502020204030204" pitchFamily="34" charset="0"/>
              </a:rPr>
              <a:t>If</a:t>
            </a:r>
            <a:r>
              <a:rPr lang="lt-LT" sz="2400" dirty="0">
                <a:latin typeface="Calibri" panose="020F0502020204030204" pitchFamily="34" charset="0"/>
                <a:cs typeface="Calibri" panose="020F0502020204030204" pitchFamily="34" charset="0"/>
              </a:rPr>
              <a:t> you decide to take the </a:t>
            </a:r>
            <a:r>
              <a:rPr lang="lt-LT" sz="2400" dirty="0" err="1">
                <a:latin typeface="Calibri" panose="020F0502020204030204" pitchFamily="34" charset="0"/>
                <a:cs typeface="Calibri" panose="020F0502020204030204" pitchFamily="34" charset="0"/>
              </a:rPr>
              <a:t>academic</a:t>
            </a:r>
            <a:r>
              <a:rPr lang="lt-LT" sz="2400" dirty="0">
                <a:latin typeface="Calibri" panose="020F0502020204030204" pitchFamily="34" charset="0"/>
                <a:cs typeface="Calibri" panose="020F0502020204030204" pitchFamily="34" charset="0"/>
              </a:rPr>
              <a:t> </a:t>
            </a:r>
            <a:r>
              <a:rPr lang="lt-LT" sz="2400" dirty="0" err="1">
                <a:latin typeface="Calibri" panose="020F0502020204030204" pitchFamily="34" charset="0"/>
                <a:cs typeface="Calibri" panose="020F0502020204030204" pitchFamily="34" charset="0"/>
              </a:rPr>
              <a:t>leave</a:t>
            </a:r>
            <a:r>
              <a:rPr lang="en-US" sz="2400" dirty="0">
                <a:latin typeface="Calibri" panose="020F0502020204030204" pitchFamily="34" charset="0"/>
                <a:cs typeface="Calibri" panose="020F0502020204030204" pitchFamily="34" charset="0"/>
              </a:rPr>
              <a:t> (including health related reasons) or </a:t>
            </a:r>
            <a:r>
              <a:rPr lang="lt-LT" sz="2400" dirty="0" err="1">
                <a:latin typeface="Calibri" panose="020F0502020204030204" pitchFamily="34" charset="0"/>
                <a:cs typeface="Calibri" panose="020F0502020204030204" pitchFamily="34" charset="0"/>
              </a:rPr>
              <a:t>suspend</a:t>
            </a:r>
            <a:r>
              <a:rPr lang="lt-LT" sz="2400" dirty="0">
                <a:latin typeface="Calibri" panose="020F0502020204030204" pitchFamily="34" charset="0"/>
                <a:cs typeface="Calibri" panose="020F0502020204030204" pitchFamily="34" charset="0"/>
              </a:rPr>
              <a:t> or terminate your studies, your TRP </a:t>
            </a:r>
            <a:r>
              <a:rPr lang="en-US" sz="2400" dirty="0">
                <a:latin typeface="Calibri" panose="020F0502020204030204" pitchFamily="34" charset="0"/>
                <a:cs typeface="Calibri" panose="020F0502020204030204" pitchFamily="34" charset="0"/>
              </a:rPr>
              <a:t>will be </a:t>
            </a:r>
            <a:r>
              <a:rPr lang="lt-LT" sz="2400" dirty="0" err="1">
                <a:latin typeface="Calibri" panose="020F0502020204030204" pitchFamily="34" charset="0"/>
                <a:cs typeface="Calibri" panose="020F0502020204030204" pitchFamily="34" charset="0"/>
              </a:rPr>
              <a:t>cancelled</a:t>
            </a:r>
            <a:r>
              <a:rPr lang="lt-LT"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 you would have to leave the country </a:t>
            </a:r>
            <a:r>
              <a:rPr lang="lt-LT" sz="2400" dirty="0" err="1">
                <a:latin typeface="Calibri" panose="020F0502020204030204" pitchFamily="34" charset="0"/>
                <a:cs typeface="Calibri" panose="020F0502020204030204" pitchFamily="34" charset="0"/>
              </a:rPr>
              <a:t>within</a:t>
            </a:r>
            <a:r>
              <a:rPr lang="lt-LT"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14 days</a:t>
            </a:r>
            <a:r>
              <a:rPr lang="lt-LT"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No exceptions given.</a:t>
            </a:r>
          </a:p>
        </p:txBody>
      </p:sp>
      <p:sp>
        <p:nvSpPr>
          <p:cNvPr id="3" name="Text Placeholder 2">
            <a:extLst>
              <a:ext uri="{FF2B5EF4-FFF2-40B4-BE49-F238E27FC236}">
                <a16:creationId xmlns:a16="http://schemas.microsoft.com/office/drawing/2014/main" id="{25BC62E5-EBD6-4A12-A6F1-1EB73DA0ED5F}"/>
              </a:ext>
            </a:extLst>
          </p:cNvPr>
          <p:cNvSpPr>
            <a:spLocks noGrp="1"/>
          </p:cNvSpPr>
          <p:nvPr>
            <p:ph type="body" sz="quarter" idx="11"/>
          </p:nvPr>
        </p:nvSpPr>
        <p:spPr>
          <a:xfrm>
            <a:off x="2557112" y="612649"/>
            <a:ext cx="8037512" cy="509636"/>
          </a:xfrm>
        </p:spPr>
        <p:txBody>
          <a:bodyPr/>
          <a:lstStyle/>
          <a:p>
            <a:r>
              <a:rPr lang="lt-LT" sz="3600" b="1" dirty="0" err="1">
                <a:latin typeface="+mn-lt"/>
              </a:rPr>
              <a:t>Another</a:t>
            </a:r>
            <a:r>
              <a:rPr lang="lt-LT" sz="3600" b="1" dirty="0">
                <a:latin typeface="+mn-lt"/>
              </a:rPr>
              <a:t> </a:t>
            </a:r>
            <a:r>
              <a:rPr lang="lt-LT" sz="3600" b="1" dirty="0" err="1">
                <a:latin typeface="+mn-lt"/>
              </a:rPr>
              <a:t>Important</a:t>
            </a:r>
            <a:r>
              <a:rPr lang="lt-LT" sz="3600" b="1" dirty="0">
                <a:latin typeface="+mn-lt"/>
              </a:rPr>
              <a:t> </a:t>
            </a:r>
            <a:r>
              <a:rPr lang="lt-LT" sz="3600" b="1" dirty="0" err="1">
                <a:latin typeface="+mn-lt"/>
              </a:rPr>
              <a:t>Information</a:t>
            </a:r>
            <a:r>
              <a:rPr lang="en-US" sz="3600" b="1" dirty="0">
                <a:latin typeface="+mn-lt"/>
              </a:rPr>
              <a:t> (I)</a:t>
            </a:r>
          </a:p>
        </p:txBody>
      </p:sp>
    </p:spTree>
    <p:extLst>
      <p:ext uri="{BB962C8B-B14F-4D97-AF65-F5344CB8AC3E}">
        <p14:creationId xmlns:p14="http://schemas.microsoft.com/office/powerpoint/2010/main" val="2566881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7A951-3422-4A94-AB03-5E74E93F9626}"/>
              </a:ext>
            </a:extLst>
          </p:cNvPr>
          <p:cNvSpPr>
            <a:spLocks noGrp="1"/>
          </p:cNvSpPr>
          <p:nvPr>
            <p:ph type="body" sz="quarter" idx="10"/>
          </p:nvPr>
        </p:nvSpPr>
        <p:spPr>
          <a:xfrm>
            <a:off x="2608360" y="2100475"/>
            <a:ext cx="6975279" cy="477833"/>
          </a:xfrm>
        </p:spPr>
        <p:txBody>
          <a:bodyPr/>
          <a:lstStyle/>
          <a:p>
            <a:pPr marL="0" indent="0">
              <a:lnSpc>
                <a:spcPct val="150000"/>
              </a:lnSpc>
              <a:buNone/>
            </a:pPr>
            <a:r>
              <a:rPr lang="en-US" sz="2400" b="1" dirty="0">
                <a:solidFill>
                  <a:srgbClr val="FFFF00"/>
                </a:solidFill>
                <a:latin typeface="Calibri" panose="020F0502020204030204" pitchFamily="34" charset="0"/>
                <a:cs typeface="Calibri" panose="020F0502020204030204" pitchFamily="34" charset="0"/>
              </a:rPr>
              <a:t>Can I have an employment while studying?</a:t>
            </a:r>
            <a:endParaRPr lang="en-US" sz="2400" dirty="0">
              <a:latin typeface="Calibri" panose="020F0502020204030204" pitchFamily="34" charset="0"/>
              <a:cs typeface="Calibri" panose="020F0502020204030204" pitchFamily="34" charset="0"/>
            </a:endParaRPr>
          </a:p>
          <a:p>
            <a:pPr marL="0" indent="0">
              <a:lnSpc>
                <a:spcPct val="150000"/>
              </a:lnSpc>
              <a:buNone/>
            </a:pPr>
            <a:r>
              <a:rPr lang="en-US" sz="2400" dirty="0">
                <a:latin typeface="Calibri" panose="020F0502020204030204" pitchFamily="34" charset="0"/>
                <a:cs typeface="Calibri" panose="020F0502020204030204" pitchFamily="34" charset="0"/>
              </a:rPr>
              <a:t>Yes, you can be employed full-time, as long as it does not interfere with your studies.</a:t>
            </a:r>
          </a:p>
        </p:txBody>
      </p:sp>
      <p:sp>
        <p:nvSpPr>
          <p:cNvPr id="3" name="Text Placeholder 2">
            <a:extLst>
              <a:ext uri="{FF2B5EF4-FFF2-40B4-BE49-F238E27FC236}">
                <a16:creationId xmlns:a16="http://schemas.microsoft.com/office/drawing/2014/main" id="{D30C9E04-534B-45B5-9C4D-F470B7B0626F}"/>
              </a:ext>
            </a:extLst>
          </p:cNvPr>
          <p:cNvSpPr>
            <a:spLocks noGrp="1"/>
          </p:cNvSpPr>
          <p:nvPr>
            <p:ph type="body" sz="quarter" idx="11"/>
          </p:nvPr>
        </p:nvSpPr>
        <p:spPr>
          <a:xfrm>
            <a:off x="2557112" y="867467"/>
            <a:ext cx="8037512" cy="509636"/>
          </a:xfrm>
        </p:spPr>
        <p:txBody>
          <a:bodyPr/>
          <a:lstStyle/>
          <a:p>
            <a:r>
              <a:rPr lang="lt-LT" sz="3600" b="1" dirty="0" err="1">
                <a:latin typeface="+mn-lt"/>
              </a:rPr>
              <a:t>Another</a:t>
            </a:r>
            <a:r>
              <a:rPr lang="lt-LT" sz="3600" b="1" dirty="0">
                <a:latin typeface="+mn-lt"/>
              </a:rPr>
              <a:t> </a:t>
            </a:r>
            <a:r>
              <a:rPr lang="lt-LT" sz="3600" b="1" dirty="0" err="1">
                <a:latin typeface="+mn-lt"/>
              </a:rPr>
              <a:t>Important</a:t>
            </a:r>
            <a:r>
              <a:rPr lang="lt-LT" sz="3600" b="1" dirty="0">
                <a:latin typeface="+mn-lt"/>
              </a:rPr>
              <a:t> </a:t>
            </a:r>
            <a:r>
              <a:rPr lang="lt-LT" sz="3600" b="1" dirty="0" err="1">
                <a:latin typeface="+mn-lt"/>
              </a:rPr>
              <a:t>Information</a:t>
            </a:r>
            <a:r>
              <a:rPr lang="en-US" sz="3600" b="1" dirty="0">
                <a:latin typeface="+mn-lt"/>
              </a:rPr>
              <a:t> (II)</a:t>
            </a:r>
          </a:p>
        </p:txBody>
      </p:sp>
    </p:spTree>
    <p:extLst>
      <p:ext uri="{BB962C8B-B14F-4D97-AF65-F5344CB8AC3E}">
        <p14:creationId xmlns:p14="http://schemas.microsoft.com/office/powerpoint/2010/main" val="2882648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7A951-3422-4A94-AB03-5E74E93F9626}"/>
              </a:ext>
            </a:extLst>
          </p:cNvPr>
          <p:cNvSpPr>
            <a:spLocks noGrp="1"/>
          </p:cNvSpPr>
          <p:nvPr>
            <p:ph type="body" sz="quarter" idx="10"/>
          </p:nvPr>
        </p:nvSpPr>
        <p:spPr>
          <a:xfrm>
            <a:off x="2608360" y="2100475"/>
            <a:ext cx="7754840" cy="477833"/>
          </a:xfrm>
        </p:spPr>
        <p:txBody>
          <a:bodyPr/>
          <a:lstStyle/>
          <a:p>
            <a:pPr marL="0" indent="0">
              <a:lnSpc>
                <a:spcPct val="150000"/>
              </a:lnSpc>
              <a:buNone/>
            </a:pPr>
            <a:r>
              <a:rPr lang="en-US" sz="2400" b="1" dirty="0">
                <a:solidFill>
                  <a:srgbClr val="FFFF00"/>
                </a:solidFill>
                <a:latin typeface="Calibri" panose="020F0502020204030204" pitchFamily="34" charset="0"/>
                <a:cs typeface="Calibri" panose="020F0502020204030204" pitchFamily="34" charset="0"/>
              </a:rPr>
              <a:t>Can I bring my family members?</a:t>
            </a:r>
            <a:endParaRPr lang="en-US" sz="2400" dirty="0">
              <a:latin typeface="Calibri" panose="020F0502020204030204" pitchFamily="34" charset="0"/>
              <a:cs typeface="Calibri" panose="020F0502020204030204" pitchFamily="34" charset="0"/>
            </a:endParaRPr>
          </a:p>
          <a:p>
            <a:pPr marL="0" indent="0">
              <a:lnSpc>
                <a:spcPct val="150000"/>
              </a:lnSpc>
              <a:buNone/>
            </a:pPr>
            <a:r>
              <a:rPr lang="en-US" sz="2400" dirty="0">
                <a:latin typeface="Calibri" panose="020F0502020204030204" pitchFamily="34" charset="0"/>
                <a:cs typeface="Calibri" panose="020F0502020204030204" pitchFamily="34" charset="0"/>
              </a:rPr>
              <a:t>Family members (spouse and children) can be brought by master and PhD students only. The university does not mediate in this process.</a:t>
            </a:r>
            <a:endParaRPr lang="en-US" sz="24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A57945F8-8FD2-4445-85BC-EC763F93A3D8}"/>
              </a:ext>
            </a:extLst>
          </p:cNvPr>
          <p:cNvSpPr>
            <a:spLocks noGrp="1"/>
          </p:cNvSpPr>
          <p:nvPr>
            <p:ph type="body" sz="quarter" idx="11"/>
          </p:nvPr>
        </p:nvSpPr>
        <p:spPr>
          <a:xfrm>
            <a:off x="2557112" y="867467"/>
            <a:ext cx="8037512" cy="509636"/>
          </a:xfrm>
        </p:spPr>
        <p:txBody>
          <a:bodyPr/>
          <a:lstStyle/>
          <a:p>
            <a:r>
              <a:rPr lang="lt-LT" sz="3600" b="1" dirty="0" err="1">
                <a:latin typeface="+mn-lt"/>
              </a:rPr>
              <a:t>Another</a:t>
            </a:r>
            <a:r>
              <a:rPr lang="lt-LT" sz="3600" b="1" dirty="0">
                <a:latin typeface="+mn-lt"/>
              </a:rPr>
              <a:t> </a:t>
            </a:r>
            <a:r>
              <a:rPr lang="lt-LT" sz="3600" b="1" dirty="0" err="1">
                <a:latin typeface="+mn-lt"/>
              </a:rPr>
              <a:t>Important</a:t>
            </a:r>
            <a:r>
              <a:rPr lang="lt-LT" sz="3600" b="1" dirty="0">
                <a:latin typeface="+mn-lt"/>
              </a:rPr>
              <a:t> </a:t>
            </a:r>
            <a:r>
              <a:rPr lang="lt-LT" sz="3600" b="1" dirty="0" err="1">
                <a:latin typeface="+mn-lt"/>
              </a:rPr>
              <a:t>Information</a:t>
            </a:r>
            <a:r>
              <a:rPr lang="en-US" sz="3600" b="1" dirty="0">
                <a:latin typeface="+mn-lt"/>
              </a:rPr>
              <a:t> (III)</a:t>
            </a:r>
          </a:p>
        </p:txBody>
      </p:sp>
    </p:spTree>
    <p:extLst>
      <p:ext uri="{BB962C8B-B14F-4D97-AF65-F5344CB8AC3E}">
        <p14:creationId xmlns:p14="http://schemas.microsoft.com/office/powerpoint/2010/main" val="83161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777F8B-D1BA-40DA-AD25-68DE3B7B8493}"/>
              </a:ext>
            </a:extLst>
          </p:cNvPr>
          <p:cNvSpPr txBox="1"/>
          <p:nvPr/>
        </p:nvSpPr>
        <p:spPr>
          <a:xfrm>
            <a:off x="2293046" y="1937440"/>
            <a:ext cx="8512114" cy="3416320"/>
          </a:xfrm>
          <a:prstGeom prst="rect">
            <a:avLst/>
          </a:prstGeom>
          <a:noFill/>
        </p:spPr>
        <p:txBody>
          <a:bodyPr wrap="square" rtlCol="0">
            <a:spAutoFit/>
          </a:bodyPr>
          <a:lstStyle/>
          <a:p>
            <a:r>
              <a:rPr lang="en-US" sz="2400" dirty="0">
                <a:solidFill>
                  <a:schemeClr val="bg1"/>
                </a:solidFill>
              </a:rPr>
              <a:t>In the following slides, we will look at how to apply for a Temporary Residence Certificates for EU citizens and Temporary Residence Permits (TRP) for non-EU citizens, as well as the procedure for renewing your TRP. </a:t>
            </a:r>
          </a:p>
          <a:p>
            <a:r>
              <a:rPr lang="en-US" sz="2400" dirty="0">
                <a:solidFill>
                  <a:schemeClr val="bg1"/>
                </a:solidFill>
              </a:rPr>
              <a:t>We will also cover possible reasons for the termination of a TRP and other important information related to your TRP.</a:t>
            </a:r>
            <a:br>
              <a:rPr lang="en-US" sz="2400" dirty="0">
                <a:solidFill>
                  <a:schemeClr val="bg1"/>
                </a:solidFill>
              </a:rPr>
            </a:br>
            <a:endParaRPr lang="en-US" sz="2400" dirty="0">
              <a:solidFill>
                <a:schemeClr val="bg1"/>
              </a:solidFill>
            </a:endParaRPr>
          </a:p>
          <a:p>
            <a:r>
              <a:rPr lang="en-US" sz="2400" dirty="0">
                <a:solidFill>
                  <a:schemeClr val="bg1"/>
                </a:solidFill>
              </a:rPr>
              <a:t>At the end, we will look at how to obtain a student ID and the benefits it provides.</a:t>
            </a:r>
          </a:p>
        </p:txBody>
      </p:sp>
      <p:sp>
        <p:nvSpPr>
          <p:cNvPr id="2" name="TextBox 1">
            <a:extLst>
              <a:ext uri="{FF2B5EF4-FFF2-40B4-BE49-F238E27FC236}">
                <a16:creationId xmlns:a16="http://schemas.microsoft.com/office/drawing/2014/main" id="{9CB4246A-FECE-46C1-86D4-5D13078DA1E1}"/>
              </a:ext>
            </a:extLst>
          </p:cNvPr>
          <p:cNvSpPr txBox="1"/>
          <p:nvPr/>
        </p:nvSpPr>
        <p:spPr>
          <a:xfrm>
            <a:off x="2293046" y="1088979"/>
            <a:ext cx="7242166" cy="646331"/>
          </a:xfrm>
          <a:prstGeom prst="rect">
            <a:avLst/>
          </a:prstGeom>
          <a:noFill/>
        </p:spPr>
        <p:txBody>
          <a:bodyPr wrap="square" rtlCol="0">
            <a:spAutoFit/>
          </a:bodyPr>
          <a:lstStyle/>
          <a:p>
            <a:r>
              <a:rPr lang="en-US" sz="3600" b="1" dirty="0">
                <a:solidFill>
                  <a:srgbClr val="FFFF00"/>
                </a:solidFill>
              </a:rPr>
              <a:t>Overview</a:t>
            </a:r>
            <a:endParaRPr lang="en-GB" sz="2800" b="1" dirty="0">
              <a:solidFill>
                <a:srgbClr val="FFFF00"/>
              </a:solidFill>
            </a:endParaRPr>
          </a:p>
        </p:txBody>
      </p:sp>
    </p:spTree>
    <p:extLst>
      <p:ext uri="{BB962C8B-B14F-4D97-AF65-F5344CB8AC3E}">
        <p14:creationId xmlns:p14="http://schemas.microsoft.com/office/powerpoint/2010/main" val="1760283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7A951-3422-4A94-AB03-5E74E93F9626}"/>
              </a:ext>
            </a:extLst>
          </p:cNvPr>
          <p:cNvSpPr>
            <a:spLocks noGrp="1"/>
          </p:cNvSpPr>
          <p:nvPr>
            <p:ph type="body" sz="quarter" idx="10"/>
          </p:nvPr>
        </p:nvSpPr>
        <p:spPr>
          <a:xfrm>
            <a:off x="2608360" y="2100475"/>
            <a:ext cx="7754840" cy="477833"/>
          </a:xfrm>
        </p:spPr>
        <p:txBody>
          <a:bodyPr/>
          <a:lstStyle/>
          <a:p>
            <a:pPr marL="0" indent="0">
              <a:lnSpc>
                <a:spcPct val="150000"/>
              </a:lnSpc>
              <a:buNone/>
            </a:pPr>
            <a:r>
              <a:rPr lang="en-US" sz="2400" b="1" dirty="0">
                <a:solidFill>
                  <a:srgbClr val="FFFF00"/>
                </a:solidFill>
                <a:latin typeface="Calibri" panose="020F0502020204030204" pitchFamily="34" charset="0"/>
                <a:cs typeface="Calibri" panose="020F0502020204030204" pitchFamily="34" charset="0"/>
              </a:rPr>
              <a:t>After my studies are completed, can I get a job search visa?</a:t>
            </a:r>
            <a:endParaRPr lang="en-US" sz="2400" dirty="0">
              <a:latin typeface="Calibri" panose="020F0502020204030204" pitchFamily="34" charset="0"/>
              <a:cs typeface="Calibri" panose="020F0502020204030204" pitchFamily="34" charset="0"/>
            </a:endParaRPr>
          </a:p>
          <a:p>
            <a:pPr marL="0" indent="0">
              <a:lnSpc>
                <a:spcPct val="150000"/>
              </a:lnSpc>
              <a:buNone/>
            </a:pPr>
            <a:r>
              <a:rPr lang="en-US" sz="2400" dirty="0">
                <a:latin typeface="+mn-lt"/>
              </a:rPr>
              <a:t>When you finish your studies you may apply for a one-year job search visa. Please note, university does not mediate in this process. More info </a:t>
            </a:r>
            <a:r>
              <a:rPr lang="en-US" sz="2400" dirty="0">
                <a:latin typeface="+mn-lt"/>
                <a:hlinkClick r:id="rId2"/>
              </a:rPr>
              <a:t>here</a:t>
            </a:r>
            <a:r>
              <a:rPr lang="en-US" sz="2400" dirty="0">
                <a:latin typeface="+mn-lt"/>
              </a:rPr>
              <a:t>.</a:t>
            </a:r>
            <a:endParaRPr lang="en-US" sz="2400" b="0" i="0" dirty="0">
              <a:effectLst/>
              <a:latin typeface="+mn-lt"/>
            </a:endParaRPr>
          </a:p>
        </p:txBody>
      </p:sp>
      <p:sp>
        <p:nvSpPr>
          <p:cNvPr id="3" name="Text Placeholder 2">
            <a:extLst>
              <a:ext uri="{FF2B5EF4-FFF2-40B4-BE49-F238E27FC236}">
                <a16:creationId xmlns:a16="http://schemas.microsoft.com/office/drawing/2014/main" id="{A57945F8-8FD2-4445-85BC-EC763F93A3D8}"/>
              </a:ext>
            </a:extLst>
          </p:cNvPr>
          <p:cNvSpPr>
            <a:spLocks noGrp="1"/>
          </p:cNvSpPr>
          <p:nvPr>
            <p:ph type="body" sz="quarter" idx="11"/>
          </p:nvPr>
        </p:nvSpPr>
        <p:spPr>
          <a:xfrm>
            <a:off x="2557112" y="867467"/>
            <a:ext cx="8037512" cy="509636"/>
          </a:xfrm>
        </p:spPr>
        <p:txBody>
          <a:bodyPr/>
          <a:lstStyle/>
          <a:p>
            <a:r>
              <a:rPr lang="lt-LT" sz="3600" b="1" dirty="0" err="1">
                <a:latin typeface="+mn-lt"/>
              </a:rPr>
              <a:t>Another</a:t>
            </a:r>
            <a:r>
              <a:rPr lang="lt-LT" sz="3600" b="1" dirty="0">
                <a:latin typeface="+mn-lt"/>
              </a:rPr>
              <a:t> </a:t>
            </a:r>
            <a:r>
              <a:rPr lang="lt-LT" sz="3600" b="1" dirty="0" err="1">
                <a:latin typeface="+mn-lt"/>
              </a:rPr>
              <a:t>Important</a:t>
            </a:r>
            <a:r>
              <a:rPr lang="lt-LT" sz="3600" b="1" dirty="0">
                <a:latin typeface="+mn-lt"/>
              </a:rPr>
              <a:t> </a:t>
            </a:r>
            <a:r>
              <a:rPr lang="lt-LT" sz="3600" b="1" dirty="0" err="1">
                <a:latin typeface="+mn-lt"/>
              </a:rPr>
              <a:t>Information</a:t>
            </a:r>
            <a:r>
              <a:rPr lang="en-US" sz="3600" b="1" dirty="0">
                <a:latin typeface="+mn-lt"/>
              </a:rPr>
              <a:t> (IV)</a:t>
            </a:r>
          </a:p>
        </p:txBody>
      </p:sp>
    </p:spTree>
    <p:extLst>
      <p:ext uri="{BB962C8B-B14F-4D97-AF65-F5344CB8AC3E}">
        <p14:creationId xmlns:p14="http://schemas.microsoft.com/office/powerpoint/2010/main" val="7158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964DEF-9647-4F70-A202-5F766CD4C2A4}"/>
              </a:ext>
            </a:extLst>
          </p:cNvPr>
          <p:cNvSpPr>
            <a:spLocks noGrp="1"/>
          </p:cNvSpPr>
          <p:nvPr>
            <p:ph type="body" sz="quarter" idx="11"/>
          </p:nvPr>
        </p:nvSpPr>
        <p:spPr>
          <a:xfrm>
            <a:off x="2531444" y="422702"/>
            <a:ext cx="8037512" cy="509636"/>
          </a:xfrm>
        </p:spPr>
        <p:txBody>
          <a:bodyPr/>
          <a:lstStyle/>
          <a:p>
            <a:r>
              <a:rPr lang="en-US" sz="3400" b="1" dirty="0">
                <a:latin typeface="+mn-lt"/>
              </a:rPr>
              <a:t>Student ID cards</a:t>
            </a:r>
          </a:p>
        </p:txBody>
      </p:sp>
      <p:sp>
        <p:nvSpPr>
          <p:cNvPr id="2" name="TextBox 1">
            <a:extLst>
              <a:ext uri="{FF2B5EF4-FFF2-40B4-BE49-F238E27FC236}">
                <a16:creationId xmlns:a16="http://schemas.microsoft.com/office/drawing/2014/main" id="{58E72F32-93B7-4E40-B4F4-F57B70AB6709}"/>
              </a:ext>
            </a:extLst>
          </p:cNvPr>
          <p:cNvSpPr txBox="1"/>
          <p:nvPr/>
        </p:nvSpPr>
        <p:spPr>
          <a:xfrm>
            <a:off x="2531444" y="1329194"/>
            <a:ext cx="9355756" cy="4199611"/>
          </a:xfrm>
          <a:prstGeom prst="rect">
            <a:avLst/>
          </a:prstGeom>
          <a:noFill/>
        </p:spPr>
        <p:txBody>
          <a:bodyPr wrap="square" rtlCol="0">
            <a:spAutoFit/>
          </a:bodyPr>
          <a:lstStyle/>
          <a:p>
            <a:pPr>
              <a:lnSpc>
                <a:spcPct val="150000"/>
              </a:lnSpc>
            </a:pPr>
            <a:r>
              <a:rPr lang="en-US" sz="2000" dirty="0">
                <a:solidFill>
                  <a:schemeClr val="bg1"/>
                </a:solidFill>
                <a:effectLst/>
                <a:latin typeface="Calibri" panose="020F0502020204030204" pitchFamily="34" charset="0"/>
                <a:ea typeface="Calibri" panose="020F0502020204030204" pitchFamily="34" charset="0"/>
              </a:rPr>
              <a:t>You have two Student ID options: you may choose one or both</a:t>
            </a:r>
            <a:r>
              <a:rPr lang="en-GB" sz="2000" dirty="0">
                <a:solidFill>
                  <a:schemeClr val="bg1"/>
                </a:solidFill>
                <a:effectLst/>
                <a:latin typeface="Calibri" panose="020F0502020204030204" pitchFamily="34" charset="0"/>
                <a:ea typeface="Calibri" panose="020F0502020204030204" pitchFamily="34" charset="0"/>
              </a:rPr>
              <a:t>:</a:t>
            </a:r>
            <a:br>
              <a:rPr lang="en-GB" sz="2000" dirty="0">
                <a:solidFill>
                  <a:schemeClr val="bg1"/>
                </a:solidFill>
                <a:effectLst/>
                <a:latin typeface="Calibri" panose="020F0502020204030204" pitchFamily="34" charset="0"/>
                <a:ea typeface="Calibri" panose="020F0502020204030204" pitchFamily="34" charset="0"/>
              </a:rPr>
            </a:br>
            <a:br>
              <a:rPr lang="en-GB" sz="2000" dirty="0">
                <a:solidFill>
                  <a:schemeClr val="bg1"/>
                </a:solidFill>
                <a:effectLst/>
                <a:latin typeface="Calibri" panose="020F0502020204030204" pitchFamily="34" charset="0"/>
                <a:ea typeface="Calibri" panose="020F0502020204030204" pitchFamily="34" charset="0"/>
              </a:rPr>
            </a:br>
            <a:r>
              <a:rPr lang="en-GB" sz="2000" dirty="0">
                <a:solidFill>
                  <a:schemeClr val="bg1"/>
                </a:solidFill>
                <a:effectLst/>
                <a:latin typeface="Calibri" panose="020F0502020204030204" pitchFamily="34" charset="0"/>
                <a:ea typeface="Calibri" panose="020F0502020204030204" pitchFamily="34" charset="0"/>
              </a:rPr>
              <a:t>1. </a:t>
            </a:r>
            <a:r>
              <a:rPr lang="en-GB" sz="2000" b="1" dirty="0">
                <a:solidFill>
                  <a:schemeClr val="bg1"/>
                </a:solidFill>
                <a:effectLst/>
                <a:latin typeface="Calibri" panose="020F0502020204030204" pitchFamily="34" charset="0"/>
                <a:ea typeface="Calibri" panose="020F0502020204030204" pitchFamily="34" charset="0"/>
              </a:rPr>
              <a:t>Lithuanian Student Card (LSC). </a:t>
            </a:r>
            <a:r>
              <a:rPr lang="en-GB" sz="2000" dirty="0">
                <a:solidFill>
                  <a:schemeClr val="bg1"/>
                </a:solidFill>
                <a:latin typeface="Calibri" panose="020F0502020204030204" pitchFamily="34" charset="0"/>
                <a:ea typeface="Calibri" panose="020F0502020204030204" pitchFamily="34" charset="0"/>
              </a:rPr>
              <a:t>W</a:t>
            </a:r>
            <a:r>
              <a:rPr lang="en-GB" sz="2000" dirty="0">
                <a:solidFill>
                  <a:schemeClr val="bg1"/>
                </a:solidFill>
                <a:effectLst/>
                <a:latin typeface="Calibri" panose="020F0502020204030204" pitchFamily="34" charset="0"/>
                <a:ea typeface="Calibri" panose="020F0502020204030204" pitchFamily="34" charset="0"/>
              </a:rPr>
              <a:t>hen ordering LSC it is recommended to include European Student Card (ESC) add-on at no extra cost, which </a:t>
            </a:r>
            <a:r>
              <a:rPr lang="en-GB" sz="2000" dirty="0" err="1">
                <a:solidFill>
                  <a:schemeClr val="bg1"/>
                </a:solidFill>
                <a:effectLst/>
                <a:latin typeface="Calibri" panose="020F0502020204030204" pitchFamily="34" charset="0"/>
                <a:ea typeface="Calibri" panose="020F0502020204030204" pitchFamily="34" charset="0"/>
              </a:rPr>
              <a:t>alow</a:t>
            </a:r>
            <a:r>
              <a:rPr lang="en-GB" sz="2000" dirty="0">
                <a:solidFill>
                  <a:schemeClr val="bg1"/>
                </a:solidFill>
                <a:effectLst/>
                <a:latin typeface="Calibri" panose="020F0502020204030204" pitchFamily="34" charset="0"/>
                <a:ea typeface="Calibri" panose="020F0502020204030204" pitchFamily="34" charset="0"/>
              </a:rPr>
              <a:t> to access discounts for student across whole EU. More info here: </a:t>
            </a:r>
            <a:r>
              <a:rPr lang="en-GB" sz="2000" u="sng" dirty="0">
                <a:solidFill>
                  <a:schemeClr val="bg1"/>
                </a:solidFill>
                <a:latin typeface="Calibri" panose="020F0502020204030204" pitchFamily="34" charset="0"/>
                <a:ea typeface="Calibri" panose="020F0502020204030204" pitchFamily="34" charset="0"/>
                <a:hlinkClick r:id="rId2"/>
              </a:rPr>
              <a:t>https://www.lsp.lt/en</a:t>
            </a:r>
            <a:r>
              <a:rPr lang="en-GB" sz="2000" u="sng" dirty="0">
                <a:solidFill>
                  <a:schemeClr val="bg1"/>
                </a:solidFill>
                <a:latin typeface="Calibri" panose="020F0502020204030204" pitchFamily="34" charset="0"/>
                <a:ea typeface="Calibri" panose="020F0502020204030204" pitchFamily="34" charset="0"/>
              </a:rPr>
              <a:t> </a:t>
            </a:r>
            <a:br>
              <a:rPr lang="en-GB" sz="2000" dirty="0">
                <a:solidFill>
                  <a:schemeClr val="bg1"/>
                </a:solidFill>
                <a:effectLst/>
                <a:latin typeface="Calibri" panose="020F0502020204030204" pitchFamily="34" charset="0"/>
                <a:ea typeface="Calibri" panose="020F0502020204030204" pitchFamily="34" charset="0"/>
              </a:rPr>
            </a:br>
            <a:br>
              <a:rPr lang="en-GB" sz="2000" dirty="0">
                <a:solidFill>
                  <a:schemeClr val="bg1"/>
                </a:solidFill>
                <a:effectLst/>
                <a:latin typeface="Calibri" panose="020F0502020204030204" pitchFamily="34" charset="0"/>
                <a:ea typeface="Calibri" panose="020F0502020204030204" pitchFamily="34" charset="0"/>
              </a:rPr>
            </a:br>
            <a:r>
              <a:rPr lang="en-GB" sz="2000" dirty="0">
                <a:solidFill>
                  <a:schemeClr val="bg1"/>
                </a:solidFill>
                <a:effectLst/>
                <a:latin typeface="Calibri" panose="020F0502020204030204" pitchFamily="34" charset="0"/>
                <a:ea typeface="Calibri" panose="020F0502020204030204" pitchFamily="34" charset="0"/>
              </a:rPr>
              <a:t>2. </a:t>
            </a:r>
            <a:r>
              <a:rPr lang="en-GB" sz="2000" b="1" dirty="0">
                <a:solidFill>
                  <a:schemeClr val="bg1"/>
                </a:solidFill>
                <a:effectLst/>
                <a:latin typeface="Calibri" panose="020F0502020204030204" pitchFamily="34" charset="0"/>
                <a:ea typeface="Calibri" panose="020F0502020204030204" pitchFamily="34" charset="0"/>
              </a:rPr>
              <a:t>International Student Identity Card (ISIC). </a:t>
            </a:r>
            <a:r>
              <a:rPr lang="en-GB" sz="2000" dirty="0">
                <a:solidFill>
                  <a:schemeClr val="bg1"/>
                </a:solidFill>
                <a:effectLst/>
                <a:latin typeface="Calibri" panose="020F0502020204030204" pitchFamily="34" charset="0"/>
                <a:ea typeface="Calibri" panose="020F0502020204030204" pitchFamily="34" charset="0"/>
              </a:rPr>
              <a:t>Works in a similar way as the above, but you can access discounts for students not just in Lithuania or EU, but almost anywhere across the globe (over 130 countries in total). More info here: </a:t>
            </a:r>
            <a:r>
              <a:rPr lang="en-GB" sz="2000" u="sng" dirty="0">
                <a:solidFill>
                  <a:schemeClr val="bg1"/>
                </a:solidFill>
                <a:latin typeface="Calibri" panose="020F0502020204030204" pitchFamily="34" charset="0"/>
                <a:ea typeface="Calibri" panose="020F0502020204030204" pitchFamily="34" charset="0"/>
                <a:hlinkClick r:id="rId3"/>
              </a:rPr>
              <a:t>https://www.isic.lt/en</a:t>
            </a:r>
            <a:r>
              <a:rPr lang="en-GB" sz="2000" u="sng" dirty="0">
                <a:solidFill>
                  <a:schemeClr val="bg1"/>
                </a:solidFill>
                <a:latin typeface="Calibri" panose="020F0502020204030204" pitchFamily="34" charset="0"/>
                <a:ea typeface="Calibri" panose="020F0502020204030204" pitchFamily="34" charset="0"/>
              </a:rPr>
              <a:t> </a:t>
            </a:r>
            <a:endParaRPr lang="en-GB" sz="2000" dirty="0">
              <a:solidFill>
                <a:schemeClr val="bg1"/>
              </a:solidFill>
            </a:endParaRPr>
          </a:p>
        </p:txBody>
      </p:sp>
    </p:spTree>
    <p:extLst>
      <p:ext uri="{BB962C8B-B14F-4D97-AF65-F5344CB8AC3E}">
        <p14:creationId xmlns:p14="http://schemas.microsoft.com/office/powerpoint/2010/main" val="328817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964DEF-9647-4F70-A202-5F766CD4C2A4}"/>
              </a:ext>
            </a:extLst>
          </p:cNvPr>
          <p:cNvSpPr>
            <a:spLocks noGrp="1"/>
          </p:cNvSpPr>
          <p:nvPr>
            <p:ph type="body" sz="quarter" idx="11"/>
          </p:nvPr>
        </p:nvSpPr>
        <p:spPr>
          <a:xfrm>
            <a:off x="2531444" y="422702"/>
            <a:ext cx="8037512" cy="509636"/>
          </a:xfrm>
        </p:spPr>
        <p:txBody>
          <a:bodyPr/>
          <a:lstStyle/>
          <a:p>
            <a:r>
              <a:rPr lang="en-US" sz="3400" b="1" dirty="0">
                <a:latin typeface="+mn-lt"/>
              </a:rPr>
              <a:t>ISIC card</a:t>
            </a:r>
          </a:p>
        </p:txBody>
      </p:sp>
      <p:pic>
        <p:nvPicPr>
          <p:cNvPr id="8" name="Picture 7">
            <a:extLst>
              <a:ext uri="{FF2B5EF4-FFF2-40B4-BE49-F238E27FC236}">
                <a16:creationId xmlns:a16="http://schemas.microsoft.com/office/drawing/2014/main" id="{C7D29219-8FC4-49D4-B946-B32B6014373E}"/>
              </a:ext>
            </a:extLst>
          </p:cNvPr>
          <p:cNvPicPr>
            <a:picLocks noChangeAspect="1"/>
          </p:cNvPicPr>
          <p:nvPr/>
        </p:nvPicPr>
        <p:blipFill>
          <a:blip r:embed="rId2"/>
          <a:stretch>
            <a:fillRect/>
          </a:stretch>
        </p:blipFill>
        <p:spPr>
          <a:xfrm>
            <a:off x="2661593" y="2037465"/>
            <a:ext cx="7777213" cy="4127048"/>
          </a:xfrm>
          <a:prstGeom prst="rect">
            <a:avLst/>
          </a:prstGeom>
        </p:spPr>
      </p:pic>
      <p:sp>
        <p:nvSpPr>
          <p:cNvPr id="11" name="TextBox 10">
            <a:extLst>
              <a:ext uri="{FF2B5EF4-FFF2-40B4-BE49-F238E27FC236}">
                <a16:creationId xmlns:a16="http://schemas.microsoft.com/office/drawing/2014/main" id="{EAC93C57-14E6-49F9-8E40-AA24A7839778}"/>
              </a:ext>
            </a:extLst>
          </p:cNvPr>
          <p:cNvSpPr txBox="1"/>
          <p:nvPr/>
        </p:nvSpPr>
        <p:spPr>
          <a:xfrm>
            <a:off x="2531444" y="1172142"/>
            <a:ext cx="8322644" cy="523220"/>
          </a:xfrm>
          <a:prstGeom prst="rect">
            <a:avLst/>
          </a:prstGeom>
          <a:noFill/>
        </p:spPr>
        <p:txBody>
          <a:bodyPr wrap="square" rtlCol="0">
            <a:spAutoFit/>
          </a:bodyPr>
          <a:lstStyle/>
          <a:p>
            <a:r>
              <a:rPr lang="en-US" sz="2800" b="1" dirty="0">
                <a:solidFill>
                  <a:srgbClr val="FFFF00"/>
                </a:solidFill>
                <a:hlinkClick r:id="rId3"/>
              </a:rPr>
              <a:t>www.isic.lt/en</a:t>
            </a:r>
            <a:r>
              <a:rPr lang="en-US" sz="2800" b="1" dirty="0">
                <a:solidFill>
                  <a:srgbClr val="FFFF00"/>
                </a:solidFill>
              </a:rPr>
              <a:t>  - ORDER ISIC </a:t>
            </a:r>
          </a:p>
        </p:txBody>
      </p:sp>
    </p:spTree>
    <p:extLst>
      <p:ext uri="{BB962C8B-B14F-4D97-AF65-F5344CB8AC3E}">
        <p14:creationId xmlns:p14="http://schemas.microsoft.com/office/powerpoint/2010/main" val="77039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8CE4C7-333D-49C1-B611-C8672DBD79DA}"/>
              </a:ext>
            </a:extLst>
          </p:cNvPr>
          <p:cNvSpPr>
            <a:spLocks noGrp="1"/>
          </p:cNvSpPr>
          <p:nvPr>
            <p:ph type="body" sz="quarter" idx="11"/>
          </p:nvPr>
        </p:nvSpPr>
        <p:spPr/>
        <p:txBody>
          <a:bodyPr/>
          <a:lstStyle/>
          <a:p>
            <a:r>
              <a:rPr lang="en-US" sz="3400" b="1" dirty="0">
                <a:latin typeface="+mn-lt"/>
              </a:rPr>
              <a:t>2) International student identity card</a:t>
            </a:r>
          </a:p>
        </p:txBody>
      </p:sp>
      <p:pic>
        <p:nvPicPr>
          <p:cNvPr id="6" name="Picture 5">
            <a:extLst>
              <a:ext uri="{FF2B5EF4-FFF2-40B4-BE49-F238E27FC236}">
                <a16:creationId xmlns:a16="http://schemas.microsoft.com/office/drawing/2014/main" id="{F5C48DD9-0638-42F8-9D3E-F13AE3C34C49}"/>
              </a:ext>
            </a:extLst>
          </p:cNvPr>
          <p:cNvPicPr>
            <a:picLocks noChangeAspect="1"/>
          </p:cNvPicPr>
          <p:nvPr/>
        </p:nvPicPr>
        <p:blipFill>
          <a:blip r:embed="rId2"/>
          <a:stretch>
            <a:fillRect/>
          </a:stretch>
        </p:blipFill>
        <p:spPr>
          <a:xfrm>
            <a:off x="2709474" y="1575500"/>
            <a:ext cx="8804165" cy="4774018"/>
          </a:xfrm>
          <a:prstGeom prst="rect">
            <a:avLst/>
          </a:prstGeom>
        </p:spPr>
      </p:pic>
    </p:spTree>
    <p:extLst>
      <p:ext uri="{BB962C8B-B14F-4D97-AF65-F5344CB8AC3E}">
        <p14:creationId xmlns:p14="http://schemas.microsoft.com/office/powerpoint/2010/main" val="227079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C53B1-0749-4563-9315-344FFBF2FC3D}"/>
              </a:ext>
            </a:extLst>
          </p:cNvPr>
          <p:cNvSpPr>
            <a:spLocks noGrp="1"/>
          </p:cNvSpPr>
          <p:nvPr>
            <p:ph type="body" sz="quarter" idx="11"/>
          </p:nvPr>
        </p:nvSpPr>
        <p:spPr>
          <a:xfrm>
            <a:off x="2613221" y="600737"/>
            <a:ext cx="8037512" cy="948930"/>
          </a:xfrm>
        </p:spPr>
        <p:txBody>
          <a:bodyPr/>
          <a:lstStyle/>
          <a:p>
            <a:r>
              <a:rPr lang="en-US" sz="3400" b="1" dirty="0">
                <a:latin typeface="+mn-lt"/>
              </a:rPr>
              <a:t>3) Fill in the information, Check the information, Pay</a:t>
            </a:r>
          </a:p>
        </p:txBody>
      </p:sp>
      <p:pic>
        <p:nvPicPr>
          <p:cNvPr id="8" name="Picture 7">
            <a:extLst>
              <a:ext uri="{FF2B5EF4-FFF2-40B4-BE49-F238E27FC236}">
                <a16:creationId xmlns:a16="http://schemas.microsoft.com/office/drawing/2014/main" id="{BB923060-AA31-4A96-879D-DA0EA83FBA15}"/>
              </a:ext>
            </a:extLst>
          </p:cNvPr>
          <p:cNvPicPr>
            <a:picLocks noChangeAspect="1"/>
          </p:cNvPicPr>
          <p:nvPr/>
        </p:nvPicPr>
        <p:blipFill>
          <a:blip r:embed="rId2"/>
          <a:stretch>
            <a:fillRect/>
          </a:stretch>
        </p:blipFill>
        <p:spPr>
          <a:xfrm>
            <a:off x="2613221" y="1759326"/>
            <a:ext cx="9144295" cy="4814730"/>
          </a:xfrm>
          <a:prstGeom prst="rect">
            <a:avLst/>
          </a:prstGeom>
        </p:spPr>
      </p:pic>
    </p:spTree>
    <p:extLst>
      <p:ext uri="{BB962C8B-B14F-4D97-AF65-F5344CB8AC3E}">
        <p14:creationId xmlns:p14="http://schemas.microsoft.com/office/powerpoint/2010/main" val="2823662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35">
            <a:extLst>
              <a:ext uri="{FF2B5EF4-FFF2-40B4-BE49-F238E27FC236}">
                <a16:creationId xmlns:a16="http://schemas.microsoft.com/office/drawing/2014/main" id="{72D07346-2174-47B6-949F-87B83E062A22}"/>
              </a:ext>
            </a:extLst>
          </p:cNvPr>
          <p:cNvPicPr/>
          <p:nvPr/>
        </p:nvPicPr>
        <p:blipFill>
          <a:blip r:embed="rId2" cstate="print"/>
          <a:stretch>
            <a:fillRect/>
          </a:stretch>
        </p:blipFill>
        <p:spPr>
          <a:xfrm>
            <a:off x="2589712" y="699348"/>
            <a:ext cx="2020062" cy="492251"/>
          </a:xfrm>
          <a:prstGeom prst="rect">
            <a:avLst/>
          </a:prstGeom>
        </p:spPr>
      </p:pic>
      <p:sp>
        <p:nvSpPr>
          <p:cNvPr id="30" name="TextBox 29">
            <a:extLst>
              <a:ext uri="{FF2B5EF4-FFF2-40B4-BE49-F238E27FC236}">
                <a16:creationId xmlns:a16="http://schemas.microsoft.com/office/drawing/2014/main" id="{D6FA4AF6-338C-4CFB-AA2D-4B177488CE58}"/>
              </a:ext>
            </a:extLst>
          </p:cNvPr>
          <p:cNvSpPr txBox="1"/>
          <p:nvPr/>
        </p:nvSpPr>
        <p:spPr>
          <a:xfrm>
            <a:off x="2518592" y="1526026"/>
            <a:ext cx="6584768" cy="4893647"/>
          </a:xfrm>
          <a:prstGeom prst="rect">
            <a:avLst/>
          </a:prstGeom>
          <a:noFill/>
        </p:spPr>
        <p:txBody>
          <a:bodyPr wrap="square" rtlCol="0">
            <a:spAutoFit/>
          </a:bodyPr>
          <a:lstStyle/>
          <a:p>
            <a:r>
              <a:rPr lang="en-US" sz="2400" b="1" dirty="0">
                <a:solidFill>
                  <a:schemeClr val="bg1"/>
                </a:solidFill>
              </a:rPr>
              <a:t>For any migration related questions:</a:t>
            </a:r>
            <a:br>
              <a:rPr lang="en-US" sz="2400" b="1" dirty="0">
                <a:solidFill>
                  <a:schemeClr val="bg1"/>
                </a:solidFill>
              </a:rPr>
            </a:br>
            <a:br>
              <a:rPr lang="en-US" sz="2400" b="1" dirty="0">
                <a:solidFill>
                  <a:schemeClr val="bg1"/>
                </a:solidFill>
              </a:rPr>
            </a:br>
            <a:r>
              <a:rPr lang="en-US" sz="2400" dirty="0">
                <a:solidFill>
                  <a:schemeClr val="bg1"/>
                </a:solidFill>
              </a:rPr>
              <a:t>Giedrius Jankauskas</a:t>
            </a:r>
            <a:br>
              <a:rPr lang="en-US" sz="2400" dirty="0">
                <a:solidFill>
                  <a:schemeClr val="bg1"/>
                </a:solidFill>
              </a:rPr>
            </a:br>
            <a:r>
              <a:rPr lang="lt-LT" sz="2400" dirty="0" err="1">
                <a:solidFill>
                  <a:schemeClr val="bg1"/>
                </a:solidFill>
              </a:rPr>
              <a:t>Email</a:t>
            </a:r>
            <a:r>
              <a:rPr lang="lt-LT" sz="2400" dirty="0">
                <a:solidFill>
                  <a:schemeClr val="bg1"/>
                </a:solidFill>
              </a:rPr>
              <a:t>: </a:t>
            </a:r>
            <a:r>
              <a:rPr lang="lt-LT" sz="2400" dirty="0" err="1">
                <a:solidFill>
                  <a:schemeClr val="bg1"/>
                </a:solidFill>
                <a:hlinkClick r:id="rId3"/>
              </a:rPr>
              <a:t>giedrius.Jankauskas</a:t>
            </a:r>
            <a:r>
              <a:rPr lang="en-US" sz="2400" dirty="0">
                <a:solidFill>
                  <a:schemeClr val="bg1"/>
                </a:solidFill>
                <a:hlinkClick r:id="rId3"/>
              </a:rPr>
              <a:t>@ktu.lt</a:t>
            </a:r>
            <a:r>
              <a:rPr lang="en-US" sz="2400" dirty="0">
                <a:solidFill>
                  <a:schemeClr val="bg1"/>
                </a:solidFill>
              </a:rPr>
              <a:t> </a:t>
            </a:r>
            <a:br>
              <a:rPr lang="en-US" sz="2400" dirty="0">
                <a:solidFill>
                  <a:schemeClr val="bg1"/>
                </a:solidFill>
              </a:rPr>
            </a:br>
            <a:r>
              <a:rPr lang="lt-LT" sz="2400" dirty="0">
                <a:solidFill>
                  <a:schemeClr val="bg1"/>
                </a:solidFill>
              </a:rPr>
              <a:t>Tel: +370 676 422 76</a:t>
            </a:r>
            <a:br>
              <a:rPr lang="en-US" sz="2400" dirty="0">
                <a:solidFill>
                  <a:schemeClr val="bg1"/>
                </a:solidFill>
              </a:rPr>
            </a:br>
            <a:br>
              <a:rPr lang="en-US" sz="2400" dirty="0">
                <a:solidFill>
                  <a:schemeClr val="bg1"/>
                </a:solidFill>
              </a:rPr>
            </a:br>
            <a:r>
              <a:rPr lang="en-US" sz="2400" b="1" dirty="0">
                <a:solidFill>
                  <a:schemeClr val="bg1"/>
                </a:solidFill>
              </a:rPr>
              <a:t>For anything else:</a:t>
            </a:r>
            <a:br>
              <a:rPr lang="en-US" sz="2400" dirty="0">
                <a:solidFill>
                  <a:schemeClr val="bg1"/>
                </a:solidFill>
              </a:rPr>
            </a:br>
            <a:r>
              <a:rPr lang="en-US" sz="2400" dirty="0">
                <a:solidFill>
                  <a:schemeClr val="bg1"/>
                </a:solidFill>
              </a:rPr>
              <a:t>Email: </a:t>
            </a:r>
            <a:r>
              <a:rPr lang="en-US" sz="2400" dirty="0" err="1">
                <a:solidFill>
                  <a:schemeClr val="bg1"/>
                </a:solidFill>
                <a:hlinkClick r:id="rId4"/>
              </a:rPr>
              <a:t>international@ktu.lt</a:t>
            </a:r>
            <a:r>
              <a:rPr lang="en-US" sz="2400" dirty="0">
                <a:solidFill>
                  <a:schemeClr val="bg1"/>
                </a:solidFill>
              </a:rPr>
              <a:t> </a:t>
            </a:r>
            <a:br>
              <a:rPr lang="en-US" sz="2400" dirty="0">
                <a:solidFill>
                  <a:schemeClr val="bg1"/>
                </a:solidFill>
              </a:rPr>
            </a:br>
            <a:br>
              <a:rPr lang="en-US" sz="2400" dirty="0">
                <a:solidFill>
                  <a:schemeClr val="bg1"/>
                </a:solidFill>
              </a:rPr>
            </a:br>
            <a:r>
              <a:rPr lang="en-US" sz="2400" dirty="0">
                <a:solidFill>
                  <a:schemeClr val="bg1"/>
                </a:solidFill>
              </a:rPr>
              <a:t>Or visit our </a:t>
            </a:r>
            <a:r>
              <a:rPr lang="en-US" sz="2400" b="1" dirty="0">
                <a:solidFill>
                  <a:schemeClr val="bg1"/>
                </a:solidFill>
              </a:rPr>
              <a:t>International Studies Office </a:t>
            </a:r>
          </a:p>
          <a:p>
            <a:r>
              <a:rPr lang="en-US" sz="2400" dirty="0">
                <a:solidFill>
                  <a:schemeClr val="bg1"/>
                </a:solidFill>
              </a:rPr>
              <a:t>at the Student Infocenter, Student</a:t>
            </a:r>
            <a:r>
              <a:rPr lang="lt-LT" sz="2400" dirty="0">
                <a:solidFill>
                  <a:schemeClr val="bg1"/>
                </a:solidFill>
              </a:rPr>
              <a:t>ų st. 50, Kaunas</a:t>
            </a:r>
            <a:endParaRPr lang="en-US" sz="2400" dirty="0">
              <a:solidFill>
                <a:schemeClr val="bg1"/>
              </a:solidFill>
            </a:endParaRPr>
          </a:p>
          <a:p>
            <a:r>
              <a:rPr lang="en-US" sz="2400" dirty="0">
                <a:solidFill>
                  <a:schemeClr val="bg1"/>
                </a:solidFill>
              </a:rPr>
              <a:t>Mon-Thu 13:00 - 17:00</a:t>
            </a:r>
          </a:p>
          <a:p>
            <a:r>
              <a:rPr lang="en-US" sz="2400" dirty="0">
                <a:solidFill>
                  <a:schemeClr val="bg1"/>
                </a:solidFill>
              </a:rPr>
              <a:t>Fri 13:00 - 15:45</a:t>
            </a:r>
          </a:p>
        </p:txBody>
      </p:sp>
    </p:spTree>
    <p:extLst>
      <p:ext uri="{BB962C8B-B14F-4D97-AF65-F5344CB8AC3E}">
        <p14:creationId xmlns:p14="http://schemas.microsoft.com/office/powerpoint/2010/main" val="29208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3">
            <a:extLst>
              <a:ext uri="{FF2B5EF4-FFF2-40B4-BE49-F238E27FC236}">
                <a16:creationId xmlns:a16="http://schemas.microsoft.com/office/drawing/2014/main" id="{16F02C12-235D-458A-9AF9-CB92CDB89452}"/>
              </a:ext>
            </a:extLst>
          </p:cNvPr>
          <p:cNvGrpSpPr/>
          <p:nvPr/>
        </p:nvGrpSpPr>
        <p:grpSpPr>
          <a:xfrm>
            <a:off x="2336666" y="2141574"/>
            <a:ext cx="9165081" cy="978662"/>
            <a:chOff x="2705100" y="2011426"/>
            <a:chExt cx="9165081" cy="978662"/>
          </a:xfrm>
        </p:grpSpPr>
        <p:pic>
          <p:nvPicPr>
            <p:cNvPr id="11" name="object 4">
              <a:extLst>
                <a:ext uri="{FF2B5EF4-FFF2-40B4-BE49-F238E27FC236}">
                  <a16:creationId xmlns:a16="http://schemas.microsoft.com/office/drawing/2014/main" id="{A9010929-56F0-4EDC-8909-23E6613B2844}"/>
                </a:ext>
              </a:extLst>
            </p:cNvPr>
            <p:cNvPicPr/>
            <p:nvPr/>
          </p:nvPicPr>
          <p:blipFill>
            <a:blip r:embed="rId2" cstate="print"/>
            <a:stretch>
              <a:fillRect/>
            </a:stretch>
          </p:blipFill>
          <p:spPr>
            <a:xfrm>
              <a:off x="2705100" y="2011426"/>
              <a:ext cx="8448294" cy="307848"/>
            </a:xfrm>
            <a:prstGeom prst="rect">
              <a:avLst/>
            </a:prstGeom>
          </p:spPr>
        </p:pic>
        <p:pic>
          <p:nvPicPr>
            <p:cNvPr id="13" name="object 5">
              <a:extLst>
                <a:ext uri="{FF2B5EF4-FFF2-40B4-BE49-F238E27FC236}">
                  <a16:creationId xmlns:a16="http://schemas.microsoft.com/office/drawing/2014/main" id="{2A85BD20-361F-4FF3-A158-36D5D225FA0D}"/>
                </a:ext>
              </a:extLst>
            </p:cNvPr>
            <p:cNvPicPr/>
            <p:nvPr/>
          </p:nvPicPr>
          <p:blipFill>
            <a:blip r:embed="rId3" cstate="print"/>
            <a:stretch>
              <a:fillRect/>
            </a:stretch>
          </p:blipFill>
          <p:spPr>
            <a:xfrm>
              <a:off x="11039220" y="2011426"/>
              <a:ext cx="235305" cy="307848"/>
            </a:xfrm>
            <a:prstGeom prst="rect">
              <a:avLst/>
            </a:prstGeom>
          </p:spPr>
        </p:pic>
        <p:pic>
          <p:nvPicPr>
            <p:cNvPr id="14" name="object 6">
              <a:extLst>
                <a:ext uri="{FF2B5EF4-FFF2-40B4-BE49-F238E27FC236}">
                  <a16:creationId xmlns:a16="http://schemas.microsoft.com/office/drawing/2014/main" id="{F3AAC3BD-30C2-4BCA-BBA4-1195E68D43B9}"/>
                </a:ext>
              </a:extLst>
            </p:cNvPr>
            <p:cNvPicPr/>
            <p:nvPr/>
          </p:nvPicPr>
          <p:blipFill>
            <a:blip r:embed="rId4" cstate="print"/>
            <a:stretch>
              <a:fillRect/>
            </a:stretch>
          </p:blipFill>
          <p:spPr>
            <a:xfrm>
              <a:off x="11156950" y="2011426"/>
              <a:ext cx="713231" cy="307848"/>
            </a:xfrm>
            <a:prstGeom prst="rect">
              <a:avLst/>
            </a:prstGeom>
          </p:spPr>
        </p:pic>
        <p:pic>
          <p:nvPicPr>
            <p:cNvPr id="15" name="object 7">
              <a:extLst>
                <a:ext uri="{FF2B5EF4-FFF2-40B4-BE49-F238E27FC236}">
                  <a16:creationId xmlns:a16="http://schemas.microsoft.com/office/drawing/2014/main" id="{76397173-32CC-4CD8-A9A1-A085F43154AC}"/>
                </a:ext>
              </a:extLst>
            </p:cNvPr>
            <p:cNvPicPr/>
            <p:nvPr/>
          </p:nvPicPr>
          <p:blipFill>
            <a:blip r:embed="rId5" cstate="print"/>
            <a:stretch>
              <a:fillRect/>
            </a:stretch>
          </p:blipFill>
          <p:spPr>
            <a:xfrm>
              <a:off x="2705100" y="2346706"/>
              <a:ext cx="3577463" cy="307848"/>
            </a:xfrm>
            <a:prstGeom prst="rect">
              <a:avLst/>
            </a:prstGeom>
          </p:spPr>
        </p:pic>
        <p:pic>
          <p:nvPicPr>
            <p:cNvPr id="16" name="object 8">
              <a:extLst>
                <a:ext uri="{FF2B5EF4-FFF2-40B4-BE49-F238E27FC236}">
                  <a16:creationId xmlns:a16="http://schemas.microsoft.com/office/drawing/2014/main" id="{0657E736-C42B-481F-B67F-67A10EE1CF26}"/>
                </a:ext>
              </a:extLst>
            </p:cNvPr>
            <p:cNvPicPr/>
            <p:nvPr/>
          </p:nvPicPr>
          <p:blipFill>
            <a:blip r:embed="rId6" cstate="print"/>
            <a:stretch>
              <a:fillRect/>
            </a:stretch>
          </p:blipFill>
          <p:spPr>
            <a:xfrm>
              <a:off x="6163309" y="2346706"/>
              <a:ext cx="3961891" cy="307848"/>
            </a:xfrm>
            <a:prstGeom prst="rect">
              <a:avLst/>
            </a:prstGeom>
          </p:spPr>
        </p:pic>
        <p:pic>
          <p:nvPicPr>
            <p:cNvPr id="17" name="object 9">
              <a:extLst>
                <a:ext uri="{FF2B5EF4-FFF2-40B4-BE49-F238E27FC236}">
                  <a16:creationId xmlns:a16="http://schemas.microsoft.com/office/drawing/2014/main" id="{DE6A5560-46E0-4923-906A-FE9652A16E6A}"/>
                </a:ext>
              </a:extLst>
            </p:cNvPr>
            <p:cNvPicPr/>
            <p:nvPr/>
          </p:nvPicPr>
          <p:blipFill>
            <a:blip r:embed="rId7" cstate="print"/>
            <a:stretch>
              <a:fillRect/>
            </a:stretch>
          </p:blipFill>
          <p:spPr>
            <a:xfrm>
              <a:off x="10001377" y="2346706"/>
              <a:ext cx="1035557" cy="307848"/>
            </a:xfrm>
            <a:prstGeom prst="rect">
              <a:avLst/>
            </a:prstGeom>
          </p:spPr>
        </p:pic>
        <p:pic>
          <p:nvPicPr>
            <p:cNvPr id="18" name="object 10">
              <a:extLst>
                <a:ext uri="{FF2B5EF4-FFF2-40B4-BE49-F238E27FC236}">
                  <a16:creationId xmlns:a16="http://schemas.microsoft.com/office/drawing/2014/main" id="{EBF20A69-FAED-4EE8-946D-85F894949C4D}"/>
                </a:ext>
              </a:extLst>
            </p:cNvPr>
            <p:cNvPicPr/>
            <p:nvPr/>
          </p:nvPicPr>
          <p:blipFill>
            <a:blip r:embed="rId8" cstate="print"/>
            <a:stretch>
              <a:fillRect/>
            </a:stretch>
          </p:blipFill>
          <p:spPr>
            <a:xfrm>
              <a:off x="2736470" y="2682240"/>
              <a:ext cx="6858889" cy="307848"/>
            </a:xfrm>
            <a:prstGeom prst="rect">
              <a:avLst/>
            </a:prstGeom>
          </p:spPr>
        </p:pic>
      </p:grpSp>
      <p:grpSp>
        <p:nvGrpSpPr>
          <p:cNvPr id="19" name="object 11">
            <a:extLst>
              <a:ext uri="{FF2B5EF4-FFF2-40B4-BE49-F238E27FC236}">
                <a16:creationId xmlns:a16="http://schemas.microsoft.com/office/drawing/2014/main" id="{38CA4053-B637-4C72-801C-BE4F5663872B}"/>
              </a:ext>
            </a:extLst>
          </p:cNvPr>
          <p:cNvGrpSpPr/>
          <p:nvPr/>
        </p:nvGrpSpPr>
        <p:grpSpPr>
          <a:xfrm>
            <a:off x="2336666" y="3416137"/>
            <a:ext cx="8995410" cy="643255"/>
            <a:chOff x="2705100" y="3169920"/>
            <a:chExt cx="8995410" cy="643255"/>
          </a:xfrm>
        </p:grpSpPr>
        <p:pic>
          <p:nvPicPr>
            <p:cNvPr id="20" name="object 12">
              <a:extLst>
                <a:ext uri="{FF2B5EF4-FFF2-40B4-BE49-F238E27FC236}">
                  <a16:creationId xmlns:a16="http://schemas.microsoft.com/office/drawing/2014/main" id="{361A1C6F-60B7-4084-AAD0-EDDB99986DCC}"/>
                </a:ext>
              </a:extLst>
            </p:cNvPr>
            <p:cNvPicPr/>
            <p:nvPr/>
          </p:nvPicPr>
          <p:blipFill>
            <a:blip r:embed="rId9" cstate="print"/>
            <a:stretch>
              <a:fillRect/>
            </a:stretch>
          </p:blipFill>
          <p:spPr>
            <a:xfrm>
              <a:off x="2705100" y="3169920"/>
              <a:ext cx="8995283" cy="307848"/>
            </a:xfrm>
            <a:prstGeom prst="rect">
              <a:avLst/>
            </a:prstGeom>
          </p:spPr>
        </p:pic>
        <p:pic>
          <p:nvPicPr>
            <p:cNvPr id="21" name="object 13">
              <a:extLst>
                <a:ext uri="{FF2B5EF4-FFF2-40B4-BE49-F238E27FC236}">
                  <a16:creationId xmlns:a16="http://schemas.microsoft.com/office/drawing/2014/main" id="{74BDF724-21BE-48AC-9507-3E8AD29A95D4}"/>
                </a:ext>
              </a:extLst>
            </p:cNvPr>
            <p:cNvPicPr/>
            <p:nvPr/>
          </p:nvPicPr>
          <p:blipFill>
            <a:blip r:embed="rId10" cstate="print"/>
            <a:stretch>
              <a:fillRect/>
            </a:stretch>
          </p:blipFill>
          <p:spPr>
            <a:xfrm>
              <a:off x="2705100" y="3505200"/>
              <a:ext cx="3450463" cy="307848"/>
            </a:xfrm>
            <a:prstGeom prst="rect">
              <a:avLst/>
            </a:prstGeom>
          </p:spPr>
        </p:pic>
      </p:grpSp>
      <p:sp>
        <p:nvSpPr>
          <p:cNvPr id="4" name="TextBox 3">
            <a:extLst>
              <a:ext uri="{FF2B5EF4-FFF2-40B4-BE49-F238E27FC236}">
                <a16:creationId xmlns:a16="http://schemas.microsoft.com/office/drawing/2014/main" id="{61777F8B-D1BA-40DA-AD25-68DE3B7B8493}"/>
              </a:ext>
            </a:extLst>
          </p:cNvPr>
          <p:cNvSpPr txBox="1"/>
          <p:nvPr/>
        </p:nvSpPr>
        <p:spPr>
          <a:xfrm>
            <a:off x="2306527" y="4438161"/>
            <a:ext cx="7578945" cy="446276"/>
          </a:xfrm>
          <a:prstGeom prst="rect">
            <a:avLst/>
          </a:prstGeom>
          <a:noFill/>
        </p:spPr>
        <p:txBody>
          <a:bodyPr wrap="square" rtlCol="0">
            <a:spAutoFit/>
          </a:bodyPr>
          <a:lstStyle/>
          <a:p>
            <a:r>
              <a:rPr lang="en-US" sz="2300" dirty="0">
                <a:solidFill>
                  <a:schemeClr val="bg1"/>
                </a:solidFill>
              </a:rPr>
              <a:t>The fee is 10.00 EUR (can be paid at the place of service).</a:t>
            </a:r>
          </a:p>
        </p:txBody>
      </p:sp>
      <p:grpSp>
        <p:nvGrpSpPr>
          <p:cNvPr id="27" name="object 18">
            <a:extLst>
              <a:ext uri="{FF2B5EF4-FFF2-40B4-BE49-F238E27FC236}">
                <a16:creationId xmlns:a16="http://schemas.microsoft.com/office/drawing/2014/main" id="{944A420B-27BB-4D17-A70F-88D98BBDDBF4}"/>
              </a:ext>
            </a:extLst>
          </p:cNvPr>
          <p:cNvGrpSpPr/>
          <p:nvPr/>
        </p:nvGrpSpPr>
        <p:grpSpPr>
          <a:xfrm>
            <a:off x="2336666" y="626061"/>
            <a:ext cx="6298565" cy="949960"/>
            <a:chOff x="2705100" y="596519"/>
            <a:chExt cx="6298565" cy="949960"/>
          </a:xfrm>
        </p:grpSpPr>
        <p:pic>
          <p:nvPicPr>
            <p:cNvPr id="28" name="object 19">
              <a:extLst>
                <a:ext uri="{FF2B5EF4-FFF2-40B4-BE49-F238E27FC236}">
                  <a16:creationId xmlns:a16="http://schemas.microsoft.com/office/drawing/2014/main" id="{0B5540D8-325B-4048-9ECF-DE5DDB7CA440}"/>
                </a:ext>
              </a:extLst>
            </p:cNvPr>
            <p:cNvPicPr/>
            <p:nvPr/>
          </p:nvPicPr>
          <p:blipFill>
            <a:blip r:embed="rId11" cstate="print"/>
            <a:stretch>
              <a:fillRect/>
            </a:stretch>
          </p:blipFill>
          <p:spPr>
            <a:xfrm>
              <a:off x="2705100" y="596519"/>
              <a:ext cx="4588636" cy="461772"/>
            </a:xfrm>
            <a:prstGeom prst="rect">
              <a:avLst/>
            </a:prstGeom>
          </p:spPr>
        </p:pic>
        <p:pic>
          <p:nvPicPr>
            <p:cNvPr id="29" name="object 20">
              <a:extLst>
                <a:ext uri="{FF2B5EF4-FFF2-40B4-BE49-F238E27FC236}">
                  <a16:creationId xmlns:a16="http://schemas.microsoft.com/office/drawing/2014/main" id="{46A819BD-3303-46F3-B7EE-F8C536E00248}"/>
                </a:ext>
              </a:extLst>
            </p:cNvPr>
            <p:cNvPicPr/>
            <p:nvPr/>
          </p:nvPicPr>
          <p:blipFill>
            <a:blip r:embed="rId12" cstate="print"/>
            <a:stretch>
              <a:fillRect/>
            </a:stretch>
          </p:blipFill>
          <p:spPr>
            <a:xfrm>
              <a:off x="2705100" y="1084199"/>
              <a:ext cx="6298565" cy="461772"/>
            </a:xfrm>
            <a:prstGeom prst="rect">
              <a:avLst/>
            </a:prstGeom>
          </p:spPr>
        </p:pic>
      </p:grpSp>
    </p:spTree>
    <p:extLst>
      <p:ext uri="{BB962C8B-B14F-4D97-AF65-F5344CB8AC3E}">
        <p14:creationId xmlns:p14="http://schemas.microsoft.com/office/powerpoint/2010/main" val="255007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804985-424C-449D-9177-4623B5681D95}"/>
              </a:ext>
            </a:extLst>
          </p:cNvPr>
          <p:cNvSpPr txBox="1"/>
          <p:nvPr/>
        </p:nvSpPr>
        <p:spPr>
          <a:xfrm>
            <a:off x="2237726" y="1339263"/>
            <a:ext cx="7112000" cy="4661276"/>
          </a:xfrm>
          <a:prstGeom prst="rect">
            <a:avLst/>
          </a:prstGeom>
          <a:noFill/>
        </p:spPr>
        <p:txBody>
          <a:bodyPr wrap="square" rtlCol="0">
            <a:spAutoFit/>
          </a:bodyPr>
          <a:lstStyle/>
          <a:p>
            <a:pPr>
              <a:lnSpc>
                <a:spcPct val="150000"/>
              </a:lnSpc>
            </a:pPr>
            <a:r>
              <a:rPr lang="en-US" sz="2000" dirty="0">
                <a:solidFill>
                  <a:schemeClr val="bg1"/>
                </a:solidFill>
              </a:rPr>
              <a:t>Apply through the Lithuanian Migration Information System (MIGRIS): </a:t>
            </a:r>
            <a:r>
              <a:rPr lang="en-US" sz="2000" dirty="0">
                <a:solidFill>
                  <a:schemeClr val="bg1"/>
                </a:solidFill>
                <a:hlinkClick r:id="rId2"/>
              </a:rPr>
              <a:t>https://www.migracija.lt</a:t>
            </a:r>
            <a:endParaRPr lang="en-US" sz="2000" dirty="0">
              <a:solidFill>
                <a:schemeClr val="bg1"/>
              </a:solidFill>
            </a:endParaRPr>
          </a:p>
          <a:p>
            <a:pPr>
              <a:lnSpc>
                <a:spcPct val="150000"/>
              </a:lnSpc>
            </a:pPr>
            <a:r>
              <a:rPr lang="en-US" sz="2000" dirty="0">
                <a:solidFill>
                  <a:schemeClr val="bg1"/>
                </a:solidFill>
              </a:rPr>
              <a:t>Together with the application, you need to submit:</a:t>
            </a:r>
          </a:p>
          <a:p>
            <a:pPr>
              <a:lnSpc>
                <a:spcPct val="150000"/>
              </a:lnSpc>
              <a:buFont typeface="Arial" panose="020B0604020202020204" pitchFamily="34" charset="0"/>
              <a:buChar char="•"/>
            </a:pPr>
            <a:r>
              <a:rPr lang="en-US" sz="2000" dirty="0">
                <a:solidFill>
                  <a:schemeClr val="bg1"/>
                </a:solidFill>
              </a:rPr>
              <a:t>   </a:t>
            </a:r>
            <a:r>
              <a:rPr lang="en-US" sz="2000" b="1" dirty="0">
                <a:solidFill>
                  <a:schemeClr val="bg1"/>
                </a:solidFill>
              </a:rPr>
              <a:t>A valid travel document </a:t>
            </a:r>
            <a:r>
              <a:rPr lang="en-US" sz="2000" dirty="0">
                <a:solidFill>
                  <a:schemeClr val="bg1"/>
                </a:solidFill>
              </a:rPr>
              <a:t>(passport).</a:t>
            </a:r>
          </a:p>
          <a:p>
            <a:pPr>
              <a:lnSpc>
                <a:spcPct val="150000"/>
              </a:lnSpc>
              <a:buFont typeface="Arial" panose="020B0604020202020204" pitchFamily="34" charset="0"/>
              <a:buChar char="•"/>
            </a:pPr>
            <a:r>
              <a:rPr lang="en-US" sz="2000" dirty="0">
                <a:solidFill>
                  <a:schemeClr val="bg1"/>
                </a:solidFill>
              </a:rPr>
              <a:t>   </a:t>
            </a:r>
            <a:r>
              <a:rPr lang="en-US" sz="2000" b="1" dirty="0">
                <a:solidFill>
                  <a:schemeClr val="bg1"/>
                </a:solidFill>
              </a:rPr>
              <a:t>Confirmation of studies </a:t>
            </a:r>
            <a:r>
              <a:rPr lang="en-US" sz="2000" dirty="0">
                <a:solidFill>
                  <a:schemeClr val="bg1"/>
                </a:solidFill>
              </a:rPr>
              <a:t>/ acceptance letter from the university</a:t>
            </a:r>
          </a:p>
          <a:p>
            <a:pPr>
              <a:lnSpc>
                <a:spcPct val="150000"/>
              </a:lnSpc>
              <a:buFont typeface="Arial" panose="020B0604020202020204" pitchFamily="34" charset="0"/>
              <a:buChar char="•"/>
            </a:pPr>
            <a:r>
              <a:rPr lang="en-US" sz="2000" dirty="0">
                <a:solidFill>
                  <a:schemeClr val="bg1"/>
                </a:solidFill>
              </a:rPr>
              <a:t>   </a:t>
            </a:r>
            <a:r>
              <a:rPr lang="en-US" sz="2000" b="1" dirty="0">
                <a:solidFill>
                  <a:schemeClr val="bg1"/>
                </a:solidFill>
              </a:rPr>
              <a:t>A bank statement </a:t>
            </a:r>
            <a:r>
              <a:rPr lang="en-US" sz="2000" dirty="0">
                <a:solidFill>
                  <a:schemeClr val="bg1"/>
                </a:solidFill>
              </a:rPr>
              <a:t>certifying sufficient funds for living in Lithuania (minimum: 221 EUR per month or 2652 EUR per year; assessed individually depending on personal situation)</a:t>
            </a:r>
          </a:p>
          <a:p>
            <a:pPr>
              <a:lnSpc>
                <a:spcPct val="150000"/>
              </a:lnSpc>
              <a:buFont typeface="Arial" panose="020B0604020202020204" pitchFamily="34" charset="0"/>
              <a:buChar char="•"/>
            </a:pPr>
            <a:r>
              <a:rPr lang="en-US" sz="2000" dirty="0">
                <a:solidFill>
                  <a:schemeClr val="bg1"/>
                </a:solidFill>
              </a:rPr>
              <a:t>   </a:t>
            </a:r>
            <a:r>
              <a:rPr lang="en-US" sz="2000" b="1" dirty="0">
                <a:solidFill>
                  <a:schemeClr val="bg1"/>
                </a:solidFill>
              </a:rPr>
              <a:t>Valid health insurance </a:t>
            </a:r>
            <a:r>
              <a:rPr lang="en-US" sz="2000" dirty="0">
                <a:solidFill>
                  <a:schemeClr val="bg1"/>
                </a:solidFill>
              </a:rPr>
              <a:t>(e.g., European Health Insurance Card)</a:t>
            </a:r>
          </a:p>
          <a:p>
            <a:pPr>
              <a:lnSpc>
                <a:spcPct val="150000"/>
              </a:lnSpc>
            </a:pPr>
            <a:endParaRPr lang="en-GB" sz="2000" dirty="0">
              <a:solidFill>
                <a:schemeClr val="bg1"/>
              </a:solidFill>
            </a:endParaRPr>
          </a:p>
        </p:txBody>
      </p:sp>
      <p:sp>
        <p:nvSpPr>
          <p:cNvPr id="33" name="TextBox 32">
            <a:extLst>
              <a:ext uri="{FF2B5EF4-FFF2-40B4-BE49-F238E27FC236}">
                <a16:creationId xmlns:a16="http://schemas.microsoft.com/office/drawing/2014/main" id="{B49A3448-A262-4EC0-8ADD-F0D42D855604}"/>
              </a:ext>
            </a:extLst>
          </p:cNvPr>
          <p:cNvSpPr txBox="1"/>
          <p:nvPr/>
        </p:nvSpPr>
        <p:spPr>
          <a:xfrm>
            <a:off x="2237726" y="530670"/>
            <a:ext cx="5696700" cy="615553"/>
          </a:xfrm>
          <a:prstGeom prst="rect">
            <a:avLst/>
          </a:prstGeom>
          <a:noFill/>
        </p:spPr>
        <p:txBody>
          <a:bodyPr wrap="square" rtlCol="0">
            <a:spAutoFit/>
          </a:bodyPr>
          <a:lstStyle/>
          <a:p>
            <a:r>
              <a:rPr lang="en-US" sz="3400" b="1" dirty="0">
                <a:solidFill>
                  <a:schemeClr val="accent2"/>
                </a:solidFill>
              </a:rPr>
              <a:t>Application procedure (I)</a:t>
            </a:r>
          </a:p>
        </p:txBody>
      </p:sp>
    </p:spTree>
    <p:extLst>
      <p:ext uri="{BB962C8B-B14F-4D97-AF65-F5344CB8AC3E}">
        <p14:creationId xmlns:p14="http://schemas.microsoft.com/office/powerpoint/2010/main" val="226949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804985-424C-449D-9177-4623B5681D95}"/>
              </a:ext>
            </a:extLst>
          </p:cNvPr>
          <p:cNvSpPr txBox="1"/>
          <p:nvPr/>
        </p:nvSpPr>
        <p:spPr>
          <a:xfrm>
            <a:off x="2237726" y="1329194"/>
            <a:ext cx="8155954" cy="4199611"/>
          </a:xfrm>
          <a:prstGeom prst="rect">
            <a:avLst/>
          </a:prstGeom>
          <a:noFill/>
        </p:spPr>
        <p:txBody>
          <a:bodyPr wrap="square" rtlCol="0">
            <a:spAutoFit/>
          </a:bodyPr>
          <a:lstStyle/>
          <a:p>
            <a:pPr>
              <a:lnSpc>
                <a:spcPct val="150000"/>
              </a:lnSpc>
            </a:pPr>
            <a:r>
              <a:rPr lang="en-US" sz="2000" dirty="0">
                <a:solidFill>
                  <a:schemeClr val="bg1"/>
                </a:solidFill>
              </a:rPr>
              <a:t>After the application is submitted, you will be able to book an appointment at the Migration Department and submit the required hard copies of your documents.</a:t>
            </a:r>
            <a:br>
              <a:rPr lang="en-US" sz="2000" dirty="0">
                <a:solidFill>
                  <a:schemeClr val="bg1"/>
                </a:solidFill>
              </a:rPr>
            </a:br>
            <a:endParaRPr lang="en-US" sz="2000" dirty="0">
              <a:solidFill>
                <a:schemeClr val="bg1"/>
              </a:solidFill>
            </a:endParaRPr>
          </a:p>
          <a:p>
            <a:pPr>
              <a:lnSpc>
                <a:spcPct val="150000"/>
              </a:lnSpc>
            </a:pPr>
            <a:r>
              <a:rPr lang="en-US" sz="2000" dirty="0">
                <a:solidFill>
                  <a:schemeClr val="bg1"/>
                </a:solidFill>
              </a:rPr>
              <a:t>Once the certificate is issued, you will receive a notification at your indicated e-mail address. You can then either:</a:t>
            </a:r>
          </a:p>
          <a:p>
            <a:pPr>
              <a:lnSpc>
                <a:spcPct val="150000"/>
              </a:lnSpc>
              <a:buFont typeface="Arial" panose="020B0604020202020204" pitchFamily="34" charset="0"/>
              <a:buChar char="•"/>
            </a:pPr>
            <a:r>
              <a:rPr lang="en-US" sz="2000" dirty="0">
                <a:solidFill>
                  <a:schemeClr val="bg1"/>
                </a:solidFill>
              </a:rPr>
              <a:t>   Go to the Migration Department to collect the document, or</a:t>
            </a:r>
          </a:p>
          <a:p>
            <a:pPr>
              <a:lnSpc>
                <a:spcPct val="150000"/>
              </a:lnSpc>
              <a:buFont typeface="Arial" panose="020B0604020202020204" pitchFamily="34" charset="0"/>
              <a:buChar char="•"/>
            </a:pPr>
            <a:r>
              <a:rPr lang="en-US" sz="2000" dirty="0">
                <a:solidFill>
                  <a:schemeClr val="bg1"/>
                </a:solidFill>
              </a:rPr>
              <a:t>   Request delivery within Lithuania via courier.</a:t>
            </a:r>
          </a:p>
          <a:p>
            <a:pPr>
              <a:lnSpc>
                <a:spcPct val="150000"/>
              </a:lnSpc>
            </a:pPr>
            <a:endParaRPr lang="en-GB" sz="2000" dirty="0">
              <a:solidFill>
                <a:schemeClr val="bg1"/>
              </a:solidFill>
            </a:endParaRPr>
          </a:p>
        </p:txBody>
      </p:sp>
      <p:sp>
        <p:nvSpPr>
          <p:cNvPr id="5" name="TextBox 4">
            <a:extLst>
              <a:ext uri="{FF2B5EF4-FFF2-40B4-BE49-F238E27FC236}">
                <a16:creationId xmlns:a16="http://schemas.microsoft.com/office/drawing/2014/main" id="{EEBF0A05-8590-4958-B655-794CA7E6AED7}"/>
              </a:ext>
            </a:extLst>
          </p:cNvPr>
          <p:cNvSpPr txBox="1"/>
          <p:nvPr/>
        </p:nvSpPr>
        <p:spPr>
          <a:xfrm>
            <a:off x="2237726" y="530670"/>
            <a:ext cx="5696700" cy="615553"/>
          </a:xfrm>
          <a:prstGeom prst="rect">
            <a:avLst/>
          </a:prstGeom>
          <a:noFill/>
        </p:spPr>
        <p:txBody>
          <a:bodyPr wrap="square" rtlCol="0">
            <a:spAutoFit/>
          </a:bodyPr>
          <a:lstStyle/>
          <a:p>
            <a:r>
              <a:rPr lang="en-US" sz="3400" b="1" dirty="0">
                <a:solidFill>
                  <a:schemeClr val="accent2"/>
                </a:solidFill>
              </a:rPr>
              <a:t>Application procedure (II)</a:t>
            </a:r>
          </a:p>
        </p:txBody>
      </p:sp>
    </p:spTree>
    <p:extLst>
      <p:ext uri="{BB962C8B-B14F-4D97-AF65-F5344CB8AC3E}">
        <p14:creationId xmlns:p14="http://schemas.microsoft.com/office/powerpoint/2010/main" val="239032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12">
            <a:extLst>
              <a:ext uri="{FF2B5EF4-FFF2-40B4-BE49-F238E27FC236}">
                <a16:creationId xmlns:a16="http://schemas.microsoft.com/office/drawing/2014/main" id="{13E8ADED-1554-4124-9E6A-8C134AFB72FC}"/>
              </a:ext>
            </a:extLst>
          </p:cNvPr>
          <p:cNvGrpSpPr/>
          <p:nvPr/>
        </p:nvGrpSpPr>
        <p:grpSpPr>
          <a:xfrm>
            <a:off x="2705100" y="596519"/>
            <a:ext cx="3892550" cy="462280"/>
            <a:chOff x="2705100" y="596519"/>
            <a:chExt cx="3892550" cy="462280"/>
          </a:xfrm>
        </p:grpSpPr>
        <p:pic>
          <p:nvPicPr>
            <p:cNvPr id="11" name="object 13">
              <a:extLst>
                <a:ext uri="{FF2B5EF4-FFF2-40B4-BE49-F238E27FC236}">
                  <a16:creationId xmlns:a16="http://schemas.microsoft.com/office/drawing/2014/main" id="{0FB8168C-738F-4DE5-8BEA-DBC6CB43E72A}"/>
                </a:ext>
              </a:extLst>
            </p:cNvPr>
            <p:cNvPicPr/>
            <p:nvPr/>
          </p:nvPicPr>
          <p:blipFill>
            <a:blip r:embed="rId2" cstate="print"/>
            <a:stretch>
              <a:fillRect/>
            </a:stretch>
          </p:blipFill>
          <p:spPr>
            <a:xfrm>
              <a:off x="2705100" y="596519"/>
              <a:ext cx="857250" cy="461772"/>
            </a:xfrm>
            <a:prstGeom prst="rect">
              <a:avLst/>
            </a:prstGeom>
          </p:spPr>
        </p:pic>
        <p:pic>
          <p:nvPicPr>
            <p:cNvPr id="12" name="object 14">
              <a:extLst>
                <a:ext uri="{FF2B5EF4-FFF2-40B4-BE49-F238E27FC236}">
                  <a16:creationId xmlns:a16="http://schemas.microsoft.com/office/drawing/2014/main" id="{F0AE0216-945C-482C-A1C8-2CA08B0E8D93}"/>
                </a:ext>
              </a:extLst>
            </p:cNvPr>
            <p:cNvPicPr/>
            <p:nvPr/>
          </p:nvPicPr>
          <p:blipFill>
            <a:blip r:embed="rId3" cstate="print"/>
            <a:stretch>
              <a:fillRect/>
            </a:stretch>
          </p:blipFill>
          <p:spPr>
            <a:xfrm>
              <a:off x="3390900" y="596519"/>
              <a:ext cx="926591" cy="461772"/>
            </a:xfrm>
            <a:prstGeom prst="rect">
              <a:avLst/>
            </a:prstGeom>
          </p:spPr>
        </p:pic>
        <p:pic>
          <p:nvPicPr>
            <p:cNvPr id="13" name="object 15">
              <a:extLst>
                <a:ext uri="{FF2B5EF4-FFF2-40B4-BE49-F238E27FC236}">
                  <a16:creationId xmlns:a16="http://schemas.microsoft.com/office/drawing/2014/main" id="{01C65B66-BF78-4441-973B-3180250A9D41}"/>
                </a:ext>
              </a:extLst>
            </p:cNvPr>
            <p:cNvPicPr/>
            <p:nvPr/>
          </p:nvPicPr>
          <p:blipFill>
            <a:blip r:embed="rId4" cstate="print"/>
            <a:stretch>
              <a:fillRect/>
            </a:stretch>
          </p:blipFill>
          <p:spPr>
            <a:xfrm>
              <a:off x="4085844" y="596519"/>
              <a:ext cx="353567" cy="461772"/>
            </a:xfrm>
            <a:prstGeom prst="rect">
              <a:avLst/>
            </a:prstGeom>
          </p:spPr>
        </p:pic>
        <p:pic>
          <p:nvPicPr>
            <p:cNvPr id="14" name="object 16">
              <a:extLst>
                <a:ext uri="{FF2B5EF4-FFF2-40B4-BE49-F238E27FC236}">
                  <a16:creationId xmlns:a16="http://schemas.microsoft.com/office/drawing/2014/main" id="{AFCB1132-DE00-4550-AFB0-B787325160EF}"/>
                </a:ext>
              </a:extLst>
            </p:cNvPr>
            <p:cNvPicPr/>
            <p:nvPr/>
          </p:nvPicPr>
          <p:blipFill>
            <a:blip r:embed="rId5" cstate="print"/>
            <a:stretch>
              <a:fillRect/>
            </a:stretch>
          </p:blipFill>
          <p:spPr>
            <a:xfrm>
              <a:off x="4262627" y="596519"/>
              <a:ext cx="2334895" cy="461772"/>
            </a:xfrm>
            <a:prstGeom prst="rect">
              <a:avLst/>
            </a:prstGeom>
          </p:spPr>
        </p:pic>
      </p:grpSp>
      <p:pic>
        <p:nvPicPr>
          <p:cNvPr id="15" name="object 17">
            <a:extLst>
              <a:ext uri="{FF2B5EF4-FFF2-40B4-BE49-F238E27FC236}">
                <a16:creationId xmlns:a16="http://schemas.microsoft.com/office/drawing/2014/main" id="{C35B183C-E869-4FF5-A4CB-67A59D08B2B1}"/>
              </a:ext>
            </a:extLst>
          </p:cNvPr>
          <p:cNvPicPr/>
          <p:nvPr/>
        </p:nvPicPr>
        <p:blipFill>
          <a:blip r:embed="rId6" cstate="print"/>
          <a:stretch>
            <a:fillRect/>
          </a:stretch>
        </p:blipFill>
        <p:spPr>
          <a:xfrm>
            <a:off x="2705100" y="1134440"/>
            <a:ext cx="5518023" cy="462076"/>
          </a:xfrm>
          <a:prstGeom prst="rect">
            <a:avLst/>
          </a:prstGeom>
        </p:spPr>
      </p:pic>
      <p:sp>
        <p:nvSpPr>
          <p:cNvPr id="9" name="Text Placeholder 8">
            <a:extLst>
              <a:ext uri="{FF2B5EF4-FFF2-40B4-BE49-F238E27FC236}">
                <a16:creationId xmlns:a16="http://schemas.microsoft.com/office/drawing/2014/main" id="{B2E1B107-3D63-4BBD-9CDC-771197064A9D}"/>
              </a:ext>
            </a:extLst>
          </p:cNvPr>
          <p:cNvSpPr txBox="1">
            <a:spLocks noGrp="1"/>
          </p:cNvSpPr>
          <p:nvPr>
            <p:ph type="body" sz="quarter" idx="10"/>
          </p:nvPr>
        </p:nvSpPr>
        <p:spPr>
          <a:xfrm>
            <a:off x="2705100" y="2013423"/>
            <a:ext cx="7932420" cy="1429622"/>
          </a:xfrm>
          <a:prstGeom prst="rect">
            <a:avLst/>
          </a:prstGeom>
          <a:noFill/>
        </p:spPr>
        <p:txBody>
          <a:bodyPr wrap="square">
            <a:spAutoFit/>
          </a:bodyPr>
          <a:lstStyle/>
          <a:p>
            <a:pPr marL="0" marR="0" indent="0">
              <a:lnSpc>
                <a:spcPct val="150000"/>
              </a:lnSpc>
              <a:spcBef>
                <a:spcPts val="0"/>
              </a:spcBef>
              <a:spcAft>
                <a:spcPts val="0"/>
              </a:spcAft>
              <a:buNone/>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you are NON-EU </a:t>
            </a:r>
            <a:r>
              <a:rPr lang="en-US" dirty="0">
                <a:latin typeface="Calibri" panose="020F0502020204030204" pitchFamily="34" charset="0"/>
                <a:ea typeface="Calibri" panose="020F0502020204030204" pitchFamily="34" charset="0"/>
                <a:cs typeface="Times New Roman" panose="02020603050405020304" pitchFamily="18" charset="0"/>
              </a:rPr>
              <a:t>citizen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came to Lithuania </a:t>
            </a:r>
            <a:r>
              <a:rPr lang="lt-LT"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7"/>
              </a:rPr>
              <a:t>visa-free basis</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you can legally stay in Lithuania for 90 days</a:t>
            </a:r>
            <a:r>
              <a:rPr lang="lt-LT" dirty="0">
                <a:solidFill>
                  <a:schemeClr val="bg1"/>
                </a:solidFill>
                <a:latin typeface="Calibri" panose="020F0502020204030204" pitchFamily="34" charset="0"/>
                <a:ea typeface="Calibri" panose="020F0502020204030204" pitchFamily="34" charset="0"/>
                <a:cs typeface="Times New Roman" panose="02020603050405020304" pitchFamily="18" charset="0"/>
              </a:rPr>
              <a:t> while applying for </a:t>
            </a:r>
            <a:r>
              <a:rPr lang="lt-LT" dirty="0">
                <a:solidFill>
                  <a:srgbClr val="FFFF00"/>
                </a:solidFill>
                <a:latin typeface="Calibri" panose="020F0502020204030204" pitchFamily="34" charset="0"/>
                <a:ea typeface="Calibri" panose="020F0502020204030204" pitchFamily="34" charset="0"/>
                <a:cs typeface="Times New Roman" panose="02020603050405020304" pitchFamily="18" charset="0"/>
              </a:rPr>
              <a:t>Temporary Residence </a:t>
            </a:r>
            <a:r>
              <a:rPr lang="lt-LT"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Permit</a:t>
            </a:r>
            <a:r>
              <a:rPr lang="lt-LT"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(TRP)</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lt-LT" dirty="0">
                <a:solidFill>
                  <a:schemeClr val="bg1"/>
                </a:solidFill>
                <a:latin typeface="Calibri" panose="020F0502020204030204" pitchFamily="34" charset="0"/>
                <a:ea typeface="Calibri" panose="020F0502020204030204" pitchFamily="34" charset="0"/>
                <a:cs typeface="Times New Roman" panose="02020603050405020304" pitchFamily="18" charset="0"/>
              </a:rPr>
              <a:t>in Lithuania.</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application for TRP needs to be made asap.</a:t>
            </a:r>
          </a:p>
        </p:txBody>
      </p:sp>
      <p:sp>
        <p:nvSpPr>
          <p:cNvPr id="16" name="TextBox 15">
            <a:extLst>
              <a:ext uri="{FF2B5EF4-FFF2-40B4-BE49-F238E27FC236}">
                <a16:creationId xmlns:a16="http://schemas.microsoft.com/office/drawing/2014/main" id="{143519FC-E83D-419F-AE7A-95AD45530B3D}"/>
              </a:ext>
            </a:extLst>
          </p:cNvPr>
          <p:cNvSpPr txBox="1"/>
          <p:nvPr/>
        </p:nvSpPr>
        <p:spPr>
          <a:xfrm>
            <a:off x="2705100" y="3859952"/>
            <a:ext cx="8267700" cy="1891287"/>
          </a:xfrm>
          <a:prstGeom prst="rect">
            <a:avLst/>
          </a:prstGeom>
          <a:noFill/>
        </p:spPr>
        <p:txBody>
          <a:bodyPr wrap="square">
            <a:spAutoFit/>
          </a:bodyPr>
          <a:lstStyle/>
          <a:p>
            <a:pPr marL="0" marR="0">
              <a:lnSpc>
                <a:spcPct val="150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you are NON-EU citizen and came to Lithuania </a:t>
            </a:r>
            <a:r>
              <a:rPr lang="lt-LT"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with the TRP, </a:t>
            </a:r>
            <a:r>
              <a:rPr lang="lt-L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it</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issued for two years or until estimated graduation date. You can extend the validity of your TRP by applying through MIGRIS system</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(more info on TRP renewals in the following slides).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bject 21">
            <a:extLst>
              <a:ext uri="{FF2B5EF4-FFF2-40B4-BE49-F238E27FC236}">
                <a16:creationId xmlns:a16="http://schemas.microsoft.com/office/drawing/2014/main" id="{A4698E8A-7FE4-414C-BD21-0812FBC1E3BB}"/>
              </a:ext>
            </a:extLst>
          </p:cNvPr>
          <p:cNvSpPr txBox="1"/>
          <p:nvPr/>
        </p:nvSpPr>
        <p:spPr>
          <a:xfrm flipH="1">
            <a:off x="2514600" y="1996520"/>
            <a:ext cx="304800" cy="2880280"/>
          </a:xfrm>
          <a:prstGeom prst="rect">
            <a:avLst/>
          </a:prstGeom>
        </p:spPr>
        <p:txBody>
          <a:bodyPr vert="horz" wrap="square" lIns="0" tIns="164465" rIns="0" bIns="0" rtlCol="0">
            <a:spAutoFit/>
          </a:bodyPr>
          <a:lstStyle/>
          <a:p>
            <a:pPr marL="12700">
              <a:lnSpc>
                <a:spcPct val="100000"/>
              </a:lnSpc>
              <a:spcBef>
                <a:spcPts val="1295"/>
              </a:spcBef>
            </a:pPr>
            <a:r>
              <a:rPr sz="2000" dirty="0">
                <a:solidFill>
                  <a:srgbClr val="FFFF00"/>
                </a:solidFill>
                <a:latin typeface="Arial MT"/>
                <a:cs typeface="Arial MT"/>
              </a:rPr>
              <a:t>•</a:t>
            </a:r>
            <a:endParaRPr lang="lt-LT" sz="2000" dirty="0">
              <a:solidFill>
                <a:srgbClr val="FFFF00"/>
              </a:solidFill>
              <a:latin typeface="Arial MT"/>
              <a:cs typeface="Arial MT"/>
            </a:endParaRPr>
          </a:p>
          <a:p>
            <a:pPr marL="12700">
              <a:lnSpc>
                <a:spcPct val="100000"/>
              </a:lnSpc>
              <a:spcBef>
                <a:spcPts val="1295"/>
              </a:spcBef>
            </a:pPr>
            <a:endParaRPr lang="lt-LT" sz="2000" dirty="0">
              <a:solidFill>
                <a:srgbClr val="FFFF00"/>
              </a:solidFill>
              <a:latin typeface="Arial MT"/>
              <a:cs typeface="Arial MT"/>
            </a:endParaRPr>
          </a:p>
          <a:p>
            <a:pPr marL="12700">
              <a:lnSpc>
                <a:spcPct val="100000"/>
              </a:lnSpc>
              <a:spcBef>
                <a:spcPts val="1295"/>
              </a:spcBef>
            </a:pPr>
            <a:endParaRPr lang="lt-LT" sz="2000" dirty="0">
              <a:latin typeface="Arial MT"/>
              <a:cs typeface="Arial MT"/>
            </a:endParaRPr>
          </a:p>
          <a:p>
            <a:pPr marL="12700">
              <a:lnSpc>
                <a:spcPct val="100000"/>
              </a:lnSpc>
              <a:spcBef>
                <a:spcPts val="1200"/>
              </a:spcBef>
            </a:pPr>
            <a:endParaRPr lang="lt-LT" sz="2000" dirty="0">
              <a:solidFill>
                <a:srgbClr val="FFFF00"/>
              </a:solidFill>
              <a:latin typeface="Arial MT"/>
              <a:cs typeface="Arial MT"/>
            </a:endParaRPr>
          </a:p>
          <a:p>
            <a:pPr marL="12700">
              <a:lnSpc>
                <a:spcPct val="100000"/>
              </a:lnSpc>
              <a:spcBef>
                <a:spcPts val="1200"/>
              </a:spcBef>
            </a:pPr>
            <a:r>
              <a:rPr sz="2000" dirty="0">
                <a:solidFill>
                  <a:srgbClr val="FFFF00"/>
                </a:solidFill>
                <a:latin typeface="Arial MT"/>
                <a:cs typeface="Arial MT"/>
              </a:rPr>
              <a:t>•</a:t>
            </a:r>
            <a:endParaRPr sz="2000" dirty="0">
              <a:latin typeface="Arial MT"/>
              <a:cs typeface="Arial MT"/>
            </a:endParaRPr>
          </a:p>
          <a:p>
            <a:pPr marL="12700">
              <a:lnSpc>
                <a:spcPct val="100000"/>
              </a:lnSpc>
              <a:spcBef>
                <a:spcPts val="1200"/>
              </a:spcBef>
            </a:pPr>
            <a:endParaRPr sz="2000" dirty="0">
              <a:latin typeface="Arial MT"/>
              <a:cs typeface="Arial MT"/>
            </a:endParaRPr>
          </a:p>
        </p:txBody>
      </p:sp>
    </p:spTree>
    <p:extLst>
      <p:ext uri="{BB962C8B-B14F-4D97-AF65-F5344CB8AC3E}">
        <p14:creationId xmlns:p14="http://schemas.microsoft.com/office/powerpoint/2010/main" val="145391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4CBBC5C-5D7A-477E-A272-E99A3B4788A1}"/>
              </a:ext>
            </a:extLst>
          </p:cNvPr>
          <p:cNvSpPr txBox="1"/>
          <p:nvPr/>
        </p:nvSpPr>
        <p:spPr>
          <a:xfrm>
            <a:off x="2502950" y="648294"/>
            <a:ext cx="7222900" cy="615553"/>
          </a:xfrm>
          <a:prstGeom prst="rect">
            <a:avLst/>
          </a:prstGeom>
          <a:noFill/>
        </p:spPr>
        <p:txBody>
          <a:bodyPr wrap="square" rtlCol="0">
            <a:spAutoFit/>
          </a:bodyPr>
          <a:lstStyle/>
          <a:p>
            <a:r>
              <a:rPr lang="lt-LT" sz="3400" b="1" dirty="0">
                <a:solidFill>
                  <a:schemeClr val="accent2"/>
                </a:solidFill>
                <a:cs typeface="Calibri" panose="020F0502020204030204" pitchFamily="34" charset="0"/>
              </a:rPr>
              <a:t>Application procedure (</a:t>
            </a:r>
            <a:r>
              <a:rPr lang="en-US" sz="3400" b="1" dirty="0">
                <a:solidFill>
                  <a:schemeClr val="accent2"/>
                </a:solidFill>
                <a:cs typeface="Calibri" panose="020F0502020204030204" pitchFamily="34" charset="0"/>
              </a:rPr>
              <a:t>I</a:t>
            </a:r>
            <a:r>
              <a:rPr lang="lt-LT" sz="3400" b="1" dirty="0">
                <a:solidFill>
                  <a:schemeClr val="accent2"/>
                </a:solidFill>
                <a:latin typeface="Calibri" panose="020F0502020204030204" pitchFamily="34" charset="0"/>
                <a:cs typeface="Calibri" panose="020F0502020204030204" pitchFamily="34" charset="0"/>
              </a:rPr>
              <a:t>)</a:t>
            </a:r>
            <a:endParaRPr lang="en-US" sz="3400" b="1" dirty="0">
              <a:solidFill>
                <a:schemeClr val="accent2"/>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99D9F0A-D0E9-4147-B713-D035AE0443B6}"/>
              </a:ext>
            </a:extLst>
          </p:cNvPr>
          <p:cNvSpPr txBox="1"/>
          <p:nvPr/>
        </p:nvSpPr>
        <p:spPr>
          <a:xfrm>
            <a:off x="2502950" y="1367730"/>
            <a:ext cx="9221690" cy="3737946"/>
          </a:xfrm>
          <a:prstGeom prst="rect">
            <a:avLst/>
          </a:prstGeom>
          <a:noFill/>
        </p:spPr>
        <p:txBody>
          <a:bodyPr wrap="square" rtlCol="0">
            <a:spAutoFit/>
          </a:bodyPr>
          <a:lstStyle/>
          <a:p>
            <a:pPr>
              <a:lnSpc>
                <a:spcPct val="150000"/>
              </a:lnSpc>
            </a:pPr>
            <a:r>
              <a:rPr lang="en-US" sz="2000" b="1" dirty="0">
                <a:solidFill>
                  <a:schemeClr val="bg1"/>
                </a:solidFill>
              </a:rPr>
              <a:t>Apply for a Mediation Letter:</a:t>
            </a:r>
            <a:endParaRPr lang="en-US" sz="2000" dirty="0">
              <a:solidFill>
                <a:schemeClr val="bg1"/>
              </a:solidFill>
            </a:endParaRPr>
          </a:p>
          <a:p>
            <a:pPr>
              <a:lnSpc>
                <a:spcPct val="150000"/>
              </a:lnSpc>
              <a:buFont typeface="Arial" panose="020B0604020202020204" pitchFamily="34" charset="0"/>
              <a:buChar char="•"/>
            </a:pPr>
            <a:r>
              <a:rPr lang="en-US" sz="2000" dirty="0">
                <a:solidFill>
                  <a:schemeClr val="bg1"/>
                </a:solidFill>
              </a:rPr>
              <a:t>   Order via the Academic Information System (AIS), in the </a:t>
            </a:r>
            <a:r>
              <a:rPr lang="en-US" sz="2000" i="1" dirty="0">
                <a:solidFill>
                  <a:schemeClr val="bg1"/>
                </a:solidFill>
              </a:rPr>
              <a:t>Certificates ordering</a:t>
            </a:r>
            <a:r>
              <a:rPr lang="en-US" sz="2000" dirty="0">
                <a:solidFill>
                  <a:schemeClr val="bg1"/>
                </a:solidFill>
              </a:rPr>
              <a:t> section → then choose option: „for legal status“ → select “Mediation letter for issuing of Temporary Residence Permit (TRP)”.</a:t>
            </a:r>
          </a:p>
          <a:p>
            <a:pPr>
              <a:lnSpc>
                <a:spcPct val="150000"/>
              </a:lnSpc>
              <a:buFont typeface="Arial" panose="020B0604020202020204" pitchFamily="34" charset="0"/>
              <a:buChar char="•"/>
            </a:pPr>
            <a:r>
              <a:rPr lang="en-US" sz="2000" dirty="0">
                <a:solidFill>
                  <a:schemeClr val="bg1"/>
                </a:solidFill>
              </a:rPr>
              <a:t>   The letter is issued within 3–5 working days.</a:t>
            </a:r>
          </a:p>
          <a:p>
            <a:pPr>
              <a:lnSpc>
                <a:spcPct val="150000"/>
              </a:lnSpc>
              <a:buFont typeface="Arial" panose="020B0604020202020204" pitchFamily="34" charset="0"/>
              <a:buChar char="•"/>
            </a:pPr>
            <a:r>
              <a:rPr lang="en-US" sz="2000" dirty="0">
                <a:solidFill>
                  <a:schemeClr val="bg1"/>
                </a:solidFill>
              </a:rPr>
              <a:t>   Once prepared, the reference number will be sent to your …@ktu.edu email.</a:t>
            </a:r>
          </a:p>
          <a:p>
            <a:pPr>
              <a:lnSpc>
                <a:spcPct val="150000"/>
              </a:lnSpc>
              <a:buFont typeface="Arial" panose="020B0604020202020204" pitchFamily="34" charset="0"/>
              <a:buChar char="•"/>
            </a:pPr>
            <a:r>
              <a:rPr lang="en-US" sz="2000" dirty="0">
                <a:solidFill>
                  <a:schemeClr val="bg1"/>
                </a:solidFill>
              </a:rPr>
              <a:t>   Only the reference number is required — you do not need the physical document.</a:t>
            </a:r>
          </a:p>
          <a:p>
            <a:pPr>
              <a:lnSpc>
                <a:spcPct val="150000"/>
              </a:lnSpc>
            </a:pPr>
            <a:endParaRPr lang="en-GB" sz="2000" dirty="0">
              <a:solidFill>
                <a:schemeClr val="bg1"/>
              </a:solidFill>
            </a:endParaRPr>
          </a:p>
        </p:txBody>
      </p:sp>
    </p:spTree>
    <p:extLst>
      <p:ext uri="{BB962C8B-B14F-4D97-AF65-F5344CB8AC3E}">
        <p14:creationId xmlns:p14="http://schemas.microsoft.com/office/powerpoint/2010/main" val="121405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27D689A4-F965-49E8-946D-FE68D21EB955}"/>
              </a:ext>
            </a:extLst>
          </p:cNvPr>
          <p:cNvSpPr txBox="1"/>
          <p:nvPr/>
        </p:nvSpPr>
        <p:spPr>
          <a:xfrm>
            <a:off x="2237726" y="530670"/>
            <a:ext cx="5696700" cy="615553"/>
          </a:xfrm>
          <a:prstGeom prst="rect">
            <a:avLst/>
          </a:prstGeom>
          <a:noFill/>
        </p:spPr>
        <p:txBody>
          <a:bodyPr wrap="square" rtlCol="0">
            <a:spAutoFit/>
          </a:bodyPr>
          <a:lstStyle/>
          <a:p>
            <a:r>
              <a:rPr lang="en-US" sz="3400" b="1" dirty="0">
                <a:solidFill>
                  <a:schemeClr val="accent2"/>
                </a:solidFill>
              </a:rPr>
              <a:t>Application procedure (II)</a:t>
            </a:r>
          </a:p>
        </p:txBody>
      </p:sp>
      <p:sp>
        <p:nvSpPr>
          <p:cNvPr id="2" name="TextBox 1">
            <a:extLst>
              <a:ext uri="{FF2B5EF4-FFF2-40B4-BE49-F238E27FC236}">
                <a16:creationId xmlns:a16="http://schemas.microsoft.com/office/drawing/2014/main" id="{9127A2F6-0F5C-4D4D-890E-D7AF54CC780F}"/>
              </a:ext>
            </a:extLst>
          </p:cNvPr>
          <p:cNvSpPr txBox="1"/>
          <p:nvPr/>
        </p:nvSpPr>
        <p:spPr>
          <a:xfrm>
            <a:off x="2237726" y="1146223"/>
            <a:ext cx="9121154" cy="5584606"/>
          </a:xfrm>
          <a:prstGeom prst="rect">
            <a:avLst/>
          </a:prstGeom>
          <a:noFill/>
        </p:spPr>
        <p:txBody>
          <a:bodyPr wrap="square" rtlCol="0">
            <a:spAutoFit/>
          </a:bodyPr>
          <a:lstStyle/>
          <a:p>
            <a:pPr>
              <a:lnSpc>
                <a:spcPct val="150000"/>
              </a:lnSpc>
            </a:pPr>
            <a:r>
              <a:rPr lang="en-US" sz="2000" dirty="0">
                <a:solidFill>
                  <a:schemeClr val="bg1"/>
                </a:solidFill>
              </a:rPr>
              <a:t>Apply  through the Lithuanian Migration Information System (MIGRIS): </a:t>
            </a:r>
            <a:r>
              <a:rPr lang="en-US" sz="2000" dirty="0">
                <a:solidFill>
                  <a:schemeClr val="bg1"/>
                </a:solidFill>
                <a:hlinkClick r:id="rId2"/>
              </a:rPr>
              <a:t>https://www.migracija.lt</a:t>
            </a:r>
            <a:r>
              <a:rPr lang="en-US" sz="2000" dirty="0">
                <a:solidFill>
                  <a:schemeClr val="bg1"/>
                </a:solidFill>
              </a:rPr>
              <a:t>. You will also need to submit:</a:t>
            </a:r>
          </a:p>
          <a:p>
            <a:pPr>
              <a:lnSpc>
                <a:spcPct val="150000"/>
              </a:lnSpc>
              <a:buFont typeface="Arial" panose="020B0604020202020204" pitchFamily="34" charset="0"/>
              <a:buChar char="•"/>
            </a:pPr>
            <a:r>
              <a:rPr lang="en-US" sz="2000" b="1" dirty="0">
                <a:solidFill>
                  <a:schemeClr val="bg1"/>
                </a:solidFill>
              </a:rPr>
              <a:t>  Valid travel document </a:t>
            </a:r>
            <a:r>
              <a:rPr lang="en-US" sz="2000" dirty="0">
                <a:solidFill>
                  <a:schemeClr val="bg1"/>
                </a:solidFill>
              </a:rPr>
              <a:t>(passport)</a:t>
            </a:r>
          </a:p>
          <a:p>
            <a:pPr>
              <a:lnSpc>
                <a:spcPct val="150000"/>
              </a:lnSpc>
              <a:buFont typeface="Arial" panose="020B0604020202020204" pitchFamily="34" charset="0"/>
              <a:buChar char="•"/>
            </a:pPr>
            <a:r>
              <a:rPr lang="en-US" sz="2000" b="1" dirty="0">
                <a:solidFill>
                  <a:schemeClr val="bg1"/>
                </a:solidFill>
              </a:rPr>
              <a:t>  Proof of health insurance </a:t>
            </a:r>
            <a:r>
              <a:rPr lang="en-US" sz="2000" dirty="0">
                <a:solidFill>
                  <a:schemeClr val="bg1"/>
                </a:solidFill>
              </a:rPr>
              <a:t>(such as Gjensidige, BTA or others)</a:t>
            </a:r>
          </a:p>
          <a:p>
            <a:pPr>
              <a:lnSpc>
                <a:spcPct val="150000"/>
              </a:lnSpc>
              <a:buFont typeface="Arial" panose="020B0604020202020204" pitchFamily="34" charset="0"/>
              <a:buChar char="•"/>
            </a:pPr>
            <a:r>
              <a:rPr lang="en-US" sz="2000" b="1" dirty="0">
                <a:solidFill>
                  <a:schemeClr val="bg1"/>
                </a:solidFill>
                <a:effectLst/>
                <a:ea typeface="Calibri" panose="020F0502020204030204" pitchFamily="34" charset="0"/>
                <a:cs typeface="Calibri" panose="020F0502020204030204" pitchFamily="34" charset="0"/>
              </a:rPr>
              <a:t>  </a:t>
            </a:r>
            <a:r>
              <a:rPr lang="en-US" sz="2000" b="1" dirty="0">
                <a:solidFill>
                  <a:schemeClr val="bg1"/>
                </a:solidFill>
                <a:ea typeface="Calibri" panose="020F0502020204030204" pitchFamily="34" charset="0"/>
                <a:cs typeface="Calibri" panose="020F0502020204030204" pitchFamily="34" charset="0"/>
              </a:rPr>
              <a:t>Bank statement</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showing</a:t>
            </a:r>
            <a:r>
              <a:rPr lang="lt-LT" sz="2000" dirty="0">
                <a:solidFill>
                  <a:schemeClr val="bg1"/>
                </a:solidFill>
                <a:effectLst/>
                <a:ea typeface="Calibri" panose="020F0502020204030204" pitchFamily="34" charset="0"/>
                <a:cs typeface="Calibri" panose="020F0502020204030204" pitchFamily="34" charset="0"/>
              </a:rPr>
              <a:t> a </a:t>
            </a:r>
            <a:r>
              <a:rPr lang="lt-LT" sz="2000" dirty="0" err="1">
                <a:solidFill>
                  <a:schemeClr val="bg1"/>
                </a:solidFill>
                <a:effectLst/>
                <a:ea typeface="Calibri" panose="020F0502020204030204" pitchFamily="34" charset="0"/>
                <a:cs typeface="Calibri" panose="020F0502020204030204" pitchFamily="34" charset="0"/>
              </a:rPr>
              <a:t>sufficient</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amount</a:t>
            </a:r>
            <a:r>
              <a:rPr lang="lt-LT" sz="2000" dirty="0">
                <a:solidFill>
                  <a:schemeClr val="bg1"/>
                </a:solidFill>
                <a:effectLst/>
                <a:ea typeface="Calibri" panose="020F0502020204030204" pitchFamily="34" charset="0"/>
                <a:cs typeface="Calibri" panose="020F0502020204030204" pitchFamily="34" charset="0"/>
              </a:rPr>
              <a:t> of </a:t>
            </a:r>
            <a:r>
              <a:rPr lang="lt-LT" sz="2000" dirty="0" err="1">
                <a:solidFill>
                  <a:schemeClr val="bg1"/>
                </a:solidFill>
                <a:effectLst/>
                <a:ea typeface="Calibri" panose="020F0502020204030204" pitchFamily="34" charset="0"/>
                <a:cs typeface="Calibri" panose="020F0502020204030204" pitchFamily="34" charset="0"/>
              </a:rPr>
              <a:t>funds</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not</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less</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than</a:t>
            </a:r>
            <a:r>
              <a:rPr lang="lt-LT" sz="2000" dirty="0">
                <a:solidFill>
                  <a:schemeClr val="bg1"/>
                </a:solidFill>
                <a:effectLst/>
                <a:ea typeface="Calibri" panose="020F0502020204030204" pitchFamily="34" charset="0"/>
                <a:cs typeface="Calibri" panose="020F0502020204030204" pitchFamily="34" charset="0"/>
              </a:rPr>
              <a:t> 7300.00 EUR</a:t>
            </a:r>
            <a:r>
              <a:rPr lang="en-US" sz="2000" dirty="0">
                <a:solidFill>
                  <a:schemeClr val="bg1"/>
                </a:solidFill>
                <a:effectLst/>
                <a:ea typeface="Calibri" panose="020F0502020204030204" pitchFamily="34" charset="0"/>
                <a:cs typeface="Calibri" panose="020F0502020204030204" pitchFamily="34" charset="0"/>
              </a:rPr>
              <a:t> for a year</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If</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you</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hold</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an</a:t>
            </a:r>
            <a:r>
              <a:rPr lang="lt-LT" sz="2000" dirty="0">
                <a:solidFill>
                  <a:schemeClr val="bg1"/>
                </a:solidFill>
                <a:effectLst/>
                <a:ea typeface="Calibri" panose="020F0502020204030204" pitchFamily="34" charset="0"/>
                <a:cs typeface="Calibri" panose="020F0502020204030204" pitchFamily="34" charset="0"/>
              </a:rPr>
              <a:t> </a:t>
            </a:r>
            <a:r>
              <a:rPr lang="en-US" sz="2000" dirty="0">
                <a:solidFill>
                  <a:schemeClr val="bg1"/>
                </a:solidFill>
                <a:effectLst/>
                <a:ea typeface="Calibri" panose="020F0502020204030204" pitchFamily="34" charset="0"/>
                <a:cs typeface="Calibri" panose="020F0502020204030204" pitchFamily="34" charset="0"/>
              </a:rPr>
              <a:t>overseas</a:t>
            </a:r>
            <a:r>
              <a:rPr lang="lt-LT" sz="2000" dirty="0">
                <a:solidFill>
                  <a:schemeClr val="bg1"/>
                </a:solidFill>
                <a:effectLst/>
                <a:ea typeface="Calibri" panose="020F0502020204030204" pitchFamily="34" charset="0"/>
                <a:cs typeface="Calibri" panose="020F0502020204030204" pitchFamily="34" charset="0"/>
              </a:rPr>
              <a:t> bank </a:t>
            </a:r>
            <a:r>
              <a:rPr lang="lt-LT" sz="2000" dirty="0" err="1">
                <a:solidFill>
                  <a:schemeClr val="bg1"/>
                </a:solidFill>
                <a:effectLst/>
                <a:ea typeface="Calibri" panose="020F0502020204030204" pitchFamily="34" charset="0"/>
                <a:cs typeface="Calibri" panose="020F0502020204030204" pitchFamily="34" charset="0"/>
              </a:rPr>
              <a:t>account</a:t>
            </a:r>
            <a:r>
              <a:rPr lang="lt-LT" sz="2000" dirty="0">
                <a:solidFill>
                  <a:schemeClr val="bg1"/>
                </a:solidFill>
                <a:effectLst/>
                <a:ea typeface="Calibri" panose="020F0502020204030204" pitchFamily="34" charset="0"/>
                <a:cs typeface="Calibri" panose="020F0502020204030204" pitchFamily="34" charset="0"/>
              </a:rPr>
              <a:t>, the </a:t>
            </a:r>
            <a:r>
              <a:rPr lang="lt-LT" sz="2000" dirty="0" err="1">
                <a:solidFill>
                  <a:schemeClr val="bg1"/>
                </a:solidFill>
                <a:effectLst/>
                <a:ea typeface="Calibri" panose="020F0502020204030204" pitchFamily="34" charset="0"/>
                <a:cs typeface="Calibri" panose="020F0502020204030204" pitchFamily="34" charset="0"/>
              </a:rPr>
              <a:t>document</a:t>
            </a:r>
            <a:r>
              <a:rPr lang="lt-LT" sz="2000" dirty="0">
                <a:solidFill>
                  <a:schemeClr val="bg1"/>
                </a:solidFill>
                <a:effectLst/>
                <a:ea typeface="Calibri" panose="020F0502020204030204" pitchFamily="34" charset="0"/>
                <a:cs typeface="Calibri" panose="020F0502020204030204" pitchFamily="34" charset="0"/>
              </a:rPr>
              <a:t> must be </a:t>
            </a:r>
            <a:r>
              <a:rPr lang="lt-LT" sz="2000" dirty="0" err="1">
                <a:solidFill>
                  <a:schemeClr val="bg1"/>
                </a:solidFill>
                <a:effectLst/>
                <a:ea typeface="Calibri" panose="020F0502020204030204" pitchFamily="34" charset="0"/>
                <a:cs typeface="Calibri" panose="020F0502020204030204" pitchFamily="34" charset="0"/>
              </a:rPr>
              <a:t>presented</a:t>
            </a:r>
            <a:r>
              <a:rPr lang="lt-LT" sz="2000" dirty="0">
                <a:solidFill>
                  <a:schemeClr val="bg1"/>
                </a:solidFill>
                <a:effectLst/>
                <a:ea typeface="Calibri" panose="020F0502020204030204" pitchFamily="34" charset="0"/>
                <a:cs typeface="Calibri" panose="020F0502020204030204" pitchFamily="34" charset="0"/>
              </a:rPr>
              <a:t> in English; </a:t>
            </a:r>
            <a:r>
              <a:rPr lang="lt-LT" sz="2000" dirty="0" err="1">
                <a:solidFill>
                  <a:schemeClr val="bg1"/>
                </a:solidFill>
                <a:effectLst/>
                <a:ea typeface="Calibri" panose="020F0502020204030204" pitchFamily="34" charset="0"/>
                <a:cs typeface="Calibri" panose="020F0502020204030204" pitchFamily="34" charset="0"/>
              </a:rPr>
              <a:t>Please</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note</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that</a:t>
            </a:r>
            <a:r>
              <a:rPr lang="lt-LT" sz="2000" dirty="0">
                <a:solidFill>
                  <a:schemeClr val="bg1"/>
                </a:solidFill>
                <a:effectLst/>
                <a:ea typeface="Calibri" panose="020F0502020204030204" pitchFamily="34" charset="0"/>
                <a:cs typeface="Calibri" panose="020F0502020204030204" pitchFamily="34" charset="0"/>
              </a:rPr>
              <a:t> the bank </a:t>
            </a:r>
            <a:r>
              <a:rPr lang="lt-LT" sz="2000" dirty="0" err="1">
                <a:solidFill>
                  <a:schemeClr val="bg1"/>
                </a:solidFill>
                <a:effectLst/>
                <a:ea typeface="Calibri" panose="020F0502020204030204" pitchFamily="34" charset="0"/>
                <a:cs typeface="Calibri" panose="020F0502020204030204" pitchFamily="34" charset="0"/>
              </a:rPr>
              <a:t>statement</a:t>
            </a:r>
            <a:r>
              <a:rPr lang="lt-LT" sz="2000" dirty="0">
                <a:solidFill>
                  <a:schemeClr val="bg1"/>
                </a:solidFill>
                <a:effectLst/>
                <a:ea typeface="Calibri" panose="020F0502020204030204" pitchFamily="34" charset="0"/>
                <a:cs typeface="Calibri" panose="020F0502020204030204" pitchFamily="34" charset="0"/>
              </a:rPr>
              <a:t> must </a:t>
            </a:r>
            <a:r>
              <a:rPr lang="lt-LT" sz="2000" dirty="0" err="1">
                <a:solidFill>
                  <a:schemeClr val="bg1"/>
                </a:solidFill>
                <a:effectLst/>
                <a:ea typeface="Calibri" panose="020F0502020204030204" pitchFamily="34" charset="0"/>
                <a:cs typeface="Calibri" panose="020F0502020204030204" pitchFamily="34" charset="0"/>
              </a:rPr>
              <a:t>include</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transaction</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history</a:t>
            </a:r>
            <a:r>
              <a:rPr lang="lt-LT" sz="2000" dirty="0">
                <a:solidFill>
                  <a:schemeClr val="bg1"/>
                </a:solidFill>
                <a:effectLst/>
                <a:ea typeface="Calibri" panose="020F0502020204030204" pitchFamily="34" charset="0"/>
                <a:cs typeface="Calibri" panose="020F0502020204030204" pitchFamily="34" charset="0"/>
              </a:rPr>
              <a:t> </a:t>
            </a:r>
            <a:r>
              <a:rPr lang="lt-LT" sz="2000" dirty="0" err="1">
                <a:solidFill>
                  <a:schemeClr val="bg1"/>
                </a:solidFill>
                <a:effectLst/>
                <a:ea typeface="Calibri" panose="020F0502020204030204" pitchFamily="34" charset="0"/>
                <a:cs typeface="Calibri" panose="020F0502020204030204" pitchFamily="34" charset="0"/>
              </a:rPr>
              <a:t>for</a:t>
            </a:r>
            <a:r>
              <a:rPr lang="lt-LT" sz="2000" dirty="0">
                <a:solidFill>
                  <a:schemeClr val="bg1"/>
                </a:solidFill>
                <a:effectLst/>
                <a:ea typeface="Calibri" panose="020F0502020204030204" pitchFamily="34" charset="0"/>
                <a:cs typeface="Calibri" panose="020F0502020204030204" pitchFamily="34" charset="0"/>
              </a:rPr>
              <a:t> the </a:t>
            </a:r>
            <a:r>
              <a:rPr lang="lt-LT" sz="2000" dirty="0" err="1">
                <a:solidFill>
                  <a:schemeClr val="bg1"/>
                </a:solidFill>
                <a:effectLst/>
                <a:ea typeface="Calibri" panose="020F0502020204030204" pitchFamily="34" charset="0"/>
                <a:cs typeface="Calibri" panose="020F0502020204030204" pitchFamily="34" charset="0"/>
              </a:rPr>
              <a:t>past</a:t>
            </a:r>
            <a:r>
              <a:rPr lang="lt-LT" sz="2000" dirty="0">
                <a:solidFill>
                  <a:schemeClr val="bg1"/>
                </a:solidFill>
                <a:effectLst/>
                <a:ea typeface="Calibri" panose="020F0502020204030204" pitchFamily="34" charset="0"/>
                <a:cs typeface="Calibri" panose="020F0502020204030204" pitchFamily="34" charset="0"/>
              </a:rPr>
              <a:t> 6 </a:t>
            </a:r>
            <a:r>
              <a:rPr lang="lt-LT" sz="2000" dirty="0" err="1">
                <a:solidFill>
                  <a:schemeClr val="bg1"/>
                </a:solidFill>
                <a:effectLst/>
                <a:ea typeface="Calibri" panose="020F0502020204030204" pitchFamily="34" charset="0"/>
                <a:cs typeface="Calibri" panose="020F0502020204030204" pitchFamily="34" charset="0"/>
              </a:rPr>
              <a:t>months</a:t>
            </a:r>
            <a:r>
              <a:rPr lang="lt-LT" sz="2000" dirty="0">
                <a:solidFill>
                  <a:schemeClr val="bg1"/>
                </a:solidFill>
                <a:effectLst/>
                <a:ea typeface="Calibri" panose="020F0502020204030204" pitchFamily="34" charset="0"/>
                <a:cs typeface="Calibri" panose="020F0502020204030204" pitchFamily="34" charset="0"/>
              </a:rPr>
              <a:t>.</a:t>
            </a:r>
            <a:r>
              <a:rPr lang="en-US" sz="2000" dirty="0">
                <a:solidFill>
                  <a:schemeClr val="bg1"/>
                </a:solidFill>
                <a:effectLst/>
                <a:ea typeface="Calibri" panose="020F0502020204030204" pitchFamily="34" charset="0"/>
                <a:cs typeface="Calibri" panose="020F0502020204030204" pitchFamily="34" charset="0"/>
              </a:rPr>
              <a:t> If the bank account is in the name of a relative, you must also provide a notarized letter of financial support (in English), signed before a public notary.</a:t>
            </a:r>
            <a:endParaRPr lang="en-GB" sz="2000" dirty="0">
              <a:solidFill>
                <a:schemeClr val="bg1"/>
              </a:solidFill>
              <a:effectLst/>
              <a:ea typeface="Calibri" panose="020F0502020204030204" pitchFamily="34" charset="0"/>
              <a:cs typeface="Times New Roman" panose="02020603050405020304" pitchFamily="18" charset="0"/>
            </a:endParaRPr>
          </a:p>
          <a:p>
            <a:pPr>
              <a:lnSpc>
                <a:spcPct val="150000"/>
              </a:lnSpc>
              <a:buFont typeface="Arial" panose="020B0604020202020204" pitchFamily="34" charset="0"/>
              <a:buChar char="•"/>
            </a:pPr>
            <a:r>
              <a:rPr lang="en-US" sz="2000" b="1" dirty="0">
                <a:solidFill>
                  <a:schemeClr val="bg1"/>
                </a:solidFill>
              </a:rPr>
              <a:t>   Declaration of place of residence. </a:t>
            </a:r>
            <a:r>
              <a:rPr lang="en-US" sz="2000" dirty="0">
                <a:solidFill>
                  <a:schemeClr val="bg1"/>
                </a:solidFill>
              </a:rPr>
              <a:t>More info on this in the following slides.</a:t>
            </a:r>
          </a:p>
          <a:p>
            <a:pPr>
              <a:lnSpc>
                <a:spcPct val="150000"/>
              </a:lnSpc>
              <a:buFont typeface="Arial" panose="020B0604020202020204" pitchFamily="34" charset="0"/>
              <a:buChar char="•"/>
            </a:pPr>
            <a:r>
              <a:rPr lang="en-US" sz="2000" dirty="0">
                <a:solidFill>
                  <a:schemeClr val="bg1"/>
                </a:solidFill>
              </a:rPr>
              <a:t>   </a:t>
            </a:r>
            <a:r>
              <a:rPr lang="en-US" sz="2000" b="1" dirty="0">
                <a:solidFill>
                  <a:schemeClr val="bg1"/>
                </a:solidFill>
              </a:rPr>
              <a:t>Police Clearance Certificate </a:t>
            </a:r>
            <a:r>
              <a:rPr lang="en-US" sz="2000" dirty="0">
                <a:solidFill>
                  <a:schemeClr val="bg1"/>
                </a:solidFill>
              </a:rPr>
              <a:t>(PCC) / non-criminal record.</a:t>
            </a:r>
          </a:p>
          <a:p>
            <a:pPr>
              <a:lnSpc>
                <a:spcPct val="150000"/>
              </a:lnSpc>
            </a:pPr>
            <a:endParaRPr lang="en-GB" sz="2000" dirty="0">
              <a:solidFill>
                <a:schemeClr val="bg1"/>
              </a:solidFill>
            </a:endParaRPr>
          </a:p>
        </p:txBody>
      </p:sp>
    </p:spTree>
    <p:extLst>
      <p:ext uri="{BB962C8B-B14F-4D97-AF65-F5344CB8AC3E}">
        <p14:creationId xmlns:p14="http://schemas.microsoft.com/office/powerpoint/2010/main" val="364505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27D689A4-F965-49E8-946D-FE68D21EB955}"/>
              </a:ext>
            </a:extLst>
          </p:cNvPr>
          <p:cNvSpPr txBox="1"/>
          <p:nvPr/>
        </p:nvSpPr>
        <p:spPr>
          <a:xfrm>
            <a:off x="2237726" y="530670"/>
            <a:ext cx="5696700" cy="615553"/>
          </a:xfrm>
          <a:prstGeom prst="rect">
            <a:avLst/>
          </a:prstGeom>
          <a:noFill/>
        </p:spPr>
        <p:txBody>
          <a:bodyPr wrap="square" rtlCol="0">
            <a:spAutoFit/>
          </a:bodyPr>
          <a:lstStyle/>
          <a:p>
            <a:r>
              <a:rPr lang="en-US" sz="3400" b="1" dirty="0">
                <a:solidFill>
                  <a:schemeClr val="accent2"/>
                </a:solidFill>
              </a:rPr>
              <a:t>Application procedure (III)</a:t>
            </a:r>
          </a:p>
        </p:txBody>
      </p:sp>
      <p:sp>
        <p:nvSpPr>
          <p:cNvPr id="2" name="TextBox 1">
            <a:extLst>
              <a:ext uri="{FF2B5EF4-FFF2-40B4-BE49-F238E27FC236}">
                <a16:creationId xmlns:a16="http://schemas.microsoft.com/office/drawing/2014/main" id="{9127A2F6-0F5C-4D4D-890E-D7AF54CC780F}"/>
              </a:ext>
            </a:extLst>
          </p:cNvPr>
          <p:cNvSpPr txBox="1"/>
          <p:nvPr/>
        </p:nvSpPr>
        <p:spPr>
          <a:xfrm>
            <a:off x="2237726" y="1056640"/>
            <a:ext cx="9121154" cy="5584606"/>
          </a:xfrm>
          <a:prstGeom prst="rect">
            <a:avLst/>
          </a:prstGeom>
          <a:noFill/>
        </p:spPr>
        <p:txBody>
          <a:bodyPr wrap="square" rtlCol="0">
            <a:spAutoFit/>
          </a:bodyPr>
          <a:lstStyle/>
          <a:p>
            <a:pPr>
              <a:lnSpc>
                <a:spcPct val="150000"/>
              </a:lnSpc>
            </a:pPr>
            <a:r>
              <a:rPr lang="en-US" sz="2000" b="1" dirty="0">
                <a:solidFill>
                  <a:schemeClr val="bg1"/>
                </a:solidFill>
              </a:rPr>
              <a:t>Police Clearance Certificate (PCC)</a:t>
            </a:r>
            <a:endParaRPr lang="en-US" sz="2000" dirty="0">
              <a:solidFill>
                <a:schemeClr val="bg1"/>
              </a:solidFill>
            </a:endParaRPr>
          </a:p>
          <a:p>
            <a:pPr marL="285750" indent="-285750">
              <a:lnSpc>
                <a:spcPct val="150000"/>
              </a:lnSpc>
              <a:buFont typeface="Arial" panose="020B0604020202020204" pitchFamily="34" charset="0"/>
              <a:buChar char="•"/>
            </a:pPr>
            <a:r>
              <a:rPr lang="en-US" sz="2000" dirty="0">
                <a:solidFill>
                  <a:schemeClr val="bg1"/>
                </a:solidFill>
              </a:rPr>
              <a:t>Must be legalized or certified with an Apostille, and written in English or officially translated.</a:t>
            </a:r>
          </a:p>
          <a:p>
            <a:pPr marL="285750" indent="-285750">
              <a:lnSpc>
                <a:spcPct val="150000"/>
              </a:lnSpc>
              <a:buFont typeface="Arial" panose="020B0604020202020204" pitchFamily="34" charset="0"/>
              <a:buChar char="•"/>
            </a:pPr>
            <a:r>
              <a:rPr lang="en-US" sz="2000" dirty="0">
                <a:solidFill>
                  <a:schemeClr val="bg1"/>
                </a:solidFill>
              </a:rPr>
              <a:t>Has not been expired.</a:t>
            </a:r>
            <a:endParaRPr lang="en-US" sz="2000" b="1" dirty="0">
              <a:solidFill>
                <a:schemeClr val="bg1"/>
              </a:solidFill>
            </a:endParaRPr>
          </a:p>
          <a:p>
            <a:pPr marL="285750" indent="-285750">
              <a:lnSpc>
                <a:spcPct val="150000"/>
              </a:lnSpc>
              <a:buFont typeface="Arial" panose="020B0604020202020204" pitchFamily="34" charset="0"/>
              <a:buChar char="•"/>
            </a:pPr>
            <a:r>
              <a:rPr lang="en-US" sz="2000" dirty="0">
                <a:solidFill>
                  <a:schemeClr val="bg1"/>
                </a:solidFill>
              </a:rPr>
              <a:t>If your country is not part of the </a:t>
            </a:r>
            <a:r>
              <a:rPr lang="en-US" sz="2000" dirty="0">
                <a:solidFill>
                  <a:schemeClr val="bg1"/>
                </a:solidFill>
                <a:hlinkClick r:id="rId2"/>
              </a:rPr>
              <a:t>Hague Convention </a:t>
            </a:r>
            <a:r>
              <a:rPr lang="en-US" sz="2000" dirty="0">
                <a:solidFill>
                  <a:schemeClr val="bg1"/>
                </a:solidFill>
              </a:rPr>
              <a:t>and documents cannot be certified with an Apostille, </a:t>
            </a:r>
            <a:r>
              <a:rPr lang="en-US" sz="2000" b="1" dirty="0">
                <a:solidFill>
                  <a:schemeClr val="bg1"/>
                </a:solidFill>
              </a:rPr>
              <a:t>double legalization</a:t>
            </a:r>
            <a:r>
              <a:rPr lang="en-US" sz="2000" dirty="0">
                <a:solidFill>
                  <a:schemeClr val="bg1"/>
                </a:solidFill>
              </a:rPr>
              <a:t> is required:</a:t>
            </a:r>
          </a:p>
          <a:p>
            <a:pPr marL="742950" lvl="1" indent="-285750">
              <a:lnSpc>
                <a:spcPct val="150000"/>
              </a:lnSpc>
              <a:buFont typeface="Arial" panose="020B0604020202020204" pitchFamily="34" charset="0"/>
              <a:buChar char="•"/>
            </a:pPr>
            <a:r>
              <a:rPr lang="en-US" sz="2000" dirty="0">
                <a:solidFill>
                  <a:schemeClr val="bg1"/>
                </a:solidFill>
              </a:rPr>
              <a:t>The document must be legalized by the Ministry of Foreign Affairs of the country where it was issued.</a:t>
            </a:r>
          </a:p>
          <a:p>
            <a:pPr marL="742950" lvl="1" indent="-285750">
              <a:lnSpc>
                <a:spcPct val="150000"/>
              </a:lnSpc>
              <a:buFont typeface="Arial" panose="020B0604020202020204" pitchFamily="34" charset="0"/>
              <a:buChar char="•"/>
            </a:pPr>
            <a:r>
              <a:rPr lang="en-US" sz="2000" dirty="0">
                <a:solidFill>
                  <a:schemeClr val="bg1"/>
                </a:solidFill>
              </a:rPr>
              <a:t>After arriving in Lithuania, it must be legalized again at the Ministry of Foreign Affairs of Lithuania.</a:t>
            </a:r>
          </a:p>
          <a:p>
            <a:pPr marL="742950" lvl="1" indent="-285750">
              <a:lnSpc>
                <a:spcPct val="150000"/>
              </a:lnSpc>
              <a:buFont typeface="Arial" panose="020B0604020202020204" pitchFamily="34" charset="0"/>
              <a:buChar char="•"/>
            </a:pPr>
            <a:r>
              <a:rPr lang="en-US" sz="2000" dirty="0">
                <a:solidFill>
                  <a:schemeClr val="bg1"/>
                </a:solidFill>
              </a:rPr>
              <a:t>In some cases additional legalization is needed. For more specific details please visit </a:t>
            </a:r>
            <a:r>
              <a:rPr lang="en-US" sz="2000" dirty="0">
                <a:solidFill>
                  <a:schemeClr val="bg1"/>
                </a:solidFill>
                <a:hlinkClick r:id="rId3"/>
              </a:rPr>
              <a:t>the Ministry of Foreign Affairs website</a:t>
            </a:r>
            <a:r>
              <a:rPr lang="en-US" sz="2000" dirty="0">
                <a:solidFill>
                  <a:schemeClr val="bg1"/>
                </a:solidFill>
              </a:rPr>
              <a:t>.</a:t>
            </a:r>
          </a:p>
        </p:txBody>
      </p:sp>
    </p:spTree>
    <p:extLst>
      <p:ext uri="{BB962C8B-B14F-4D97-AF65-F5344CB8AC3E}">
        <p14:creationId xmlns:p14="http://schemas.microsoft.com/office/powerpoint/2010/main" val="2540692842"/>
      </p:ext>
    </p:extLst>
  </p:cSld>
  <p:clrMapOvr>
    <a:masterClrMapping/>
  </p:clrMapOvr>
</p:sld>
</file>

<file path=ppt/theme/theme1.xml><?xml version="1.0" encoding="utf-8"?>
<a:theme xmlns:a="http://schemas.openxmlformats.org/drawingml/2006/main" name="TEXT">
  <a:themeElements>
    <a:clrScheme name="Custom 2">
      <a:dk1>
        <a:sysClr val="windowText" lastClr="000000"/>
      </a:dk1>
      <a:lt1>
        <a:sysClr val="window" lastClr="FFFFFF"/>
      </a:lt1>
      <a:dk2>
        <a:srgbClr val="44546A"/>
      </a:dk2>
      <a:lt2>
        <a:srgbClr val="E7E6E6"/>
      </a:lt2>
      <a:accent1>
        <a:srgbClr val="0C0C0C"/>
      </a:accent1>
      <a:accent2>
        <a:srgbClr val="FFFF00"/>
      </a:accent2>
      <a:accent3>
        <a:srgbClr val="7F7F7F"/>
      </a:accent3>
      <a:accent4>
        <a:srgbClr val="FFF2CC"/>
      </a:accent4>
      <a:accent5>
        <a:srgbClr val="F9E737"/>
      </a:accent5>
      <a:accent6>
        <a:srgbClr val="757070"/>
      </a:accent6>
      <a:hlink>
        <a:srgbClr val="FFFF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RT_TAB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401305528F941B7F919CF206008D5" ma:contentTypeVersion="2" ma:contentTypeDescription="Create a new document." ma:contentTypeScope="" ma:versionID="9973b19f01044293d410bb82258551ab">
  <xsd:schema xmlns:xsd="http://www.w3.org/2001/XMLSchema" xmlns:xs="http://www.w3.org/2001/XMLSchema" xmlns:p="http://schemas.microsoft.com/office/2006/metadata/properties" xmlns:ns2="ee097895-e7e0-4b56-9c0e-04651de527be" targetNamespace="http://schemas.microsoft.com/office/2006/metadata/properties" ma:root="true" ma:fieldsID="9580db55c14d557bfb1d1c5fdb00ef98" ns2:_="">
    <xsd:import namespace="ee097895-e7e0-4b56-9c0e-04651de527b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97895-e7e0-4b56-9c0e-04651de527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5E21C4-EA8F-464A-9133-18A9B2BAE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97895-e7e0-4b56-9c0e-04651de52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F6ED1B-141F-4FE1-8230-91E9BA18147D}">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ee097895-e7e0-4b56-9c0e-04651de527be"/>
    <ds:schemaRef ds:uri="http://purl.org/dc/terms/"/>
  </ds:schemaRefs>
</ds:datastoreItem>
</file>

<file path=customXml/itemProps3.xml><?xml version="1.0" encoding="utf-8"?>
<ds:datastoreItem xmlns:ds="http://schemas.openxmlformats.org/officeDocument/2006/customXml" ds:itemID="{F8A26EA4-8E61-4AFE-9D3B-F85572F0FD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9203</TotalTime>
  <Words>1872</Words>
  <Application>Microsoft Office PowerPoint</Application>
  <PresentationFormat>Widescreen</PresentationFormat>
  <Paragraphs>104</Paragraphs>
  <Slides>25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Arial MT</vt:lpstr>
      <vt:lpstr>Calibri</vt:lpstr>
      <vt:lpstr>Inter</vt:lpstr>
      <vt:lpstr>Inter Medium</vt:lpstr>
      <vt:lpstr>Inter Semi Bold</vt:lpstr>
      <vt:lpstr>TEXT</vt:lpstr>
      <vt:lpstr>FOTO</vt:lpstr>
      <vt:lpstr>CHART_TABLE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Giedrius Jankauskas</cp:lastModifiedBy>
  <cp:revision>341</cp:revision>
  <dcterms:created xsi:type="dcterms:W3CDTF">2020-12-23T08:59:48Z</dcterms:created>
  <dcterms:modified xsi:type="dcterms:W3CDTF">2025-08-26T13:39:32Z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0x010100186401305528F941B7F919CF206008D5</vt:lpwstr>
  </property>
</Properties>
</file>